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5" r:id="rId5"/>
    <p:sldId id="296" r:id="rId6"/>
    <p:sldId id="306" r:id="rId7"/>
    <p:sldId id="259" r:id="rId8"/>
    <p:sldId id="311" r:id="rId9"/>
    <p:sldId id="312" r:id="rId10"/>
    <p:sldId id="314" r:id="rId11"/>
    <p:sldId id="307" r:id="rId12"/>
    <p:sldId id="308" r:id="rId13"/>
    <p:sldId id="309" r:id="rId14"/>
    <p:sldId id="315" r:id="rId15"/>
    <p:sldId id="294" r:id="rId16"/>
    <p:sldId id="313" r:id="rId17"/>
    <p:sldId id="310" r:id="rId18"/>
    <p:sldId id="316" r:id="rId19"/>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25E3C6FA-6ED3-45E4-ADEA-5638D813B5BE}">
          <p14:sldIdLst>
            <p14:sldId id="305"/>
            <p14:sldId id="296"/>
            <p14:sldId id="306"/>
            <p14:sldId id="259"/>
            <p14:sldId id="311"/>
            <p14:sldId id="312"/>
            <p14:sldId id="314"/>
            <p14:sldId id="307"/>
            <p14:sldId id="308"/>
            <p14:sldId id="309"/>
            <p14:sldId id="315"/>
            <p14:sldId id="294"/>
            <p14:sldId id="313"/>
            <p14:sldId id="310"/>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945"/>
    <a:srgbClr val="7F867A"/>
    <a:srgbClr val="A9D7D9"/>
    <a:srgbClr val="93D3D9"/>
    <a:srgbClr val="AAD6FF"/>
    <a:srgbClr val="B2C8CD"/>
    <a:srgbClr val="CCD8D6"/>
    <a:srgbClr val="73292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99" d="100"/>
          <a:sy n="99" d="100"/>
        </p:scale>
        <p:origin x="90" y="4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3" d="100"/>
          <a:sy n="93" d="100"/>
        </p:scale>
        <p:origin x="29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B050"/>
                </a:solidFill>
                <a:latin typeface="+mn-lt"/>
                <a:ea typeface="+mn-ea"/>
                <a:cs typeface="+mn-cs"/>
              </a:defRPr>
            </a:pPr>
            <a:r>
              <a:rPr lang="nl-BE" b="1" dirty="0" err="1">
                <a:solidFill>
                  <a:srgbClr val="00B050"/>
                </a:solidFill>
              </a:rPr>
              <a:t>This</a:t>
            </a:r>
            <a:r>
              <a:rPr lang="nl-BE" b="1" baseline="0" dirty="0">
                <a:solidFill>
                  <a:srgbClr val="00B050"/>
                </a:solidFill>
              </a:rPr>
              <a:t> </a:t>
            </a:r>
            <a:r>
              <a:rPr lang="nl-BE" b="1" baseline="0" dirty="0" err="1">
                <a:solidFill>
                  <a:srgbClr val="00B050"/>
                </a:solidFill>
              </a:rPr>
              <a:t>table</a:t>
            </a:r>
            <a:r>
              <a:rPr lang="nl-BE" b="1" baseline="0" dirty="0">
                <a:solidFill>
                  <a:srgbClr val="00B050"/>
                </a:solidFill>
              </a:rPr>
              <a:t> is </a:t>
            </a:r>
            <a:r>
              <a:rPr lang="nl-BE" b="1" baseline="0" dirty="0" err="1">
                <a:solidFill>
                  <a:srgbClr val="00B050"/>
                </a:solidFill>
              </a:rPr>
              <a:t>f</a:t>
            </a:r>
            <a:r>
              <a:rPr lang="nl-BE" b="1" dirty="0" err="1">
                <a:solidFill>
                  <a:srgbClr val="00B050"/>
                </a:solidFill>
              </a:rPr>
              <a:t>or</a:t>
            </a:r>
            <a:r>
              <a:rPr lang="nl-BE" b="1" dirty="0">
                <a:solidFill>
                  <a:srgbClr val="00B050"/>
                </a:solidFill>
              </a:rPr>
              <a:t> </a:t>
            </a:r>
            <a:r>
              <a:rPr lang="nl-BE" b="1" dirty="0" err="1">
                <a:solidFill>
                  <a:srgbClr val="00B050"/>
                </a:solidFill>
              </a:rPr>
              <a:t>results</a:t>
            </a:r>
            <a:r>
              <a:rPr lang="nl-BE" b="1" dirty="0">
                <a:solidFill>
                  <a:srgbClr val="00B050"/>
                </a:solidFill>
              </a:rPr>
              <a:t> over </a:t>
            </a:r>
            <a:r>
              <a:rPr lang="nl-BE" b="1" dirty="0" err="1">
                <a:solidFill>
                  <a:srgbClr val="00B050"/>
                </a:solidFill>
              </a:rPr>
              <a:t>the</a:t>
            </a:r>
            <a:r>
              <a:rPr lang="nl-BE" b="1" dirty="0">
                <a:solidFill>
                  <a:srgbClr val="00B050"/>
                </a:solidFill>
              </a:rPr>
              <a:t> </a:t>
            </a:r>
            <a:r>
              <a:rPr lang="nl-BE" b="1" dirty="0" err="1">
                <a:solidFill>
                  <a:srgbClr val="00B050"/>
                </a:solidFill>
              </a:rPr>
              <a:t>categories</a:t>
            </a:r>
            <a:r>
              <a:rPr lang="nl-BE" b="1" dirty="0">
                <a:solidFill>
                  <a:srgbClr val="00B050"/>
                </a:solidFill>
              </a:rPr>
              <a:t> </a:t>
            </a:r>
            <a:r>
              <a:rPr lang="nl-BE" b="1" dirty="0" err="1">
                <a:solidFill>
                  <a:srgbClr val="00B050"/>
                </a:solidFill>
              </a:rPr>
              <a:t>to</a:t>
            </a:r>
            <a:r>
              <a:rPr lang="nl-BE" b="1" dirty="0">
                <a:solidFill>
                  <a:srgbClr val="00B050"/>
                </a:solidFill>
              </a:rPr>
              <a:t> </a:t>
            </a:r>
            <a:r>
              <a:rPr lang="nl-BE" b="1" dirty="0" err="1">
                <a:solidFill>
                  <a:srgbClr val="00B050"/>
                </a:solidFill>
              </a:rPr>
              <a:t>receive</a:t>
            </a:r>
            <a:r>
              <a:rPr lang="nl-BE" b="1" dirty="0">
                <a:solidFill>
                  <a:srgbClr val="00B050"/>
                </a:solidFill>
              </a:rPr>
              <a:t> </a:t>
            </a:r>
            <a:r>
              <a:rPr lang="nl-BE" b="1" dirty="0" err="1">
                <a:solidFill>
                  <a:srgbClr val="00B050"/>
                </a:solidFill>
              </a:rPr>
              <a:t>our</a:t>
            </a:r>
            <a:r>
              <a:rPr lang="nl-BE" b="1" dirty="0">
                <a:solidFill>
                  <a:srgbClr val="00B050"/>
                </a:solidFill>
              </a:rPr>
              <a:t> money </a:t>
            </a:r>
            <a:r>
              <a:rPr lang="nl-BE" b="1" dirty="0" err="1">
                <a:solidFill>
                  <a:srgbClr val="00B050"/>
                </a:solidFill>
              </a:rPr>
              <a:t>for</a:t>
            </a:r>
            <a:r>
              <a:rPr lang="nl-BE" b="1" dirty="0">
                <a:solidFill>
                  <a:srgbClr val="00B050"/>
                </a:solidFill>
              </a:rPr>
              <a:t> </a:t>
            </a:r>
            <a:r>
              <a:rPr lang="nl-BE" b="1" dirty="0" err="1">
                <a:solidFill>
                  <a:srgbClr val="00B050"/>
                </a:solidFill>
              </a:rPr>
              <a:t>all</a:t>
            </a:r>
            <a:r>
              <a:rPr lang="nl-BE" b="1" dirty="0">
                <a:solidFill>
                  <a:srgbClr val="00B050"/>
                </a:solidFill>
              </a:rPr>
              <a:t> </a:t>
            </a:r>
            <a:r>
              <a:rPr lang="nl-BE" b="1" dirty="0" err="1">
                <a:solidFill>
                  <a:srgbClr val="00B050"/>
                </a:solidFill>
              </a:rPr>
              <a:t>things</a:t>
            </a:r>
            <a:endParaRPr lang="nl-BE" b="1" dirty="0">
              <a:solidFill>
                <a:srgbClr val="00B050"/>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00B050"/>
              </a:solidFill>
              <a:latin typeface="+mn-lt"/>
              <a:ea typeface="+mn-ea"/>
              <a:cs typeface="+mn-cs"/>
            </a:defRPr>
          </a:pPr>
          <a:endParaRPr lang="nl-BE"/>
        </a:p>
      </c:txPr>
    </c:title>
    <c:autoTitleDeleted val="0"/>
    <c:plotArea>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cat>
            <c:strRef>
              <c:f>Blad1!$A$2:$A$5</c:f>
              <c:strCache>
                <c:ptCount val="4"/>
                <c:pt idx="0">
                  <c:v>Categorie 1</c:v>
                </c:pt>
                <c:pt idx="1">
                  <c:v>Categorie 2</c:v>
                </c:pt>
                <c:pt idx="2">
                  <c:v>Categorie 3</c:v>
                </c:pt>
                <c:pt idx="3">
                  <c:v>Categorie 4</c:v>
                </c:pt>
              </c:strCache>
            </c:strRef>
          </c:cat>
          <c:val>
            <c:numRef>
              <c:f>Blad1!$B$2:$B$5</c:f>
              <c:numCache>
                <c:formatCode>General</c:formatCode>
                <c:ptCount val="4"/>
              </c:numCache>
            </c:numRef>
          </c:val>
          <c:extLst>
            <c:ext xmlns:c16="http://schemas.microsoft.com/office/drawing/2014/chart" uri="{C3380CC4-5D6E-409C-BE32-E72D297353CC}">
              <c16:uniqueId val="{00000000-8566-4FEF-B244-A26104D0C184}"/>
            </c:ext>
          </c:extLst>
        </c:ser>
        <c:ser>
          <c:idx val="1"/>
          <c:order val="1"/>
          <c:tx>
            <c:strRef>
              <c:f>Blad1!$C$1</c:f>
              <c:strCache>
                <c:ptCount val="1"/>
                <c:pt idx="0">
                  <c:v>Reeks 2</c:v>
                </c:pt>
              </c:strCache>
            </c:strRef>
          </c:tx>
          <c:spPr>
            <a:solidFill>
              <a:schemeClr val="accent2"/>
            </a:solidFill>
            <a:ln>
              <a:noFill/>
            </a:ln>
            <a:effectLst/>
          </c:spPr>
          <c:invertIfNegative val="0"/>
          <c:cat>
            <c:strRef>
              <c:f>Blad1!$A$2:$A$5</c:f>
              <c:strCache>
                <c:ptCount val="4"/>
                <c:pt idx="0">
                  <c:v>Categorie 1</c:v>
                </c:pt>
                <c:pt idx="1">
                  <c:v>Categorie 2</c:v>
                </c:pt>
                <c:pt idx="2">
                  <c:v>Categorie 3</c:v>
                </c:pt>
                <c:pt idx="3">
                  <c:v>Categorie 4</c:v>
                </c:pt>
              </c:strCache>
            </c:strRef>
          </c:cat>
          <c:val>
            <c:numRef>
              <c:f>Blad1!$C$2:$C$5</c:f>
              <c:numCache>
                <c:formatCode>General</c:formatCode>
                <c:ptCount val="4"/>
              </c:numCache>
            </c:numRef>
          </c:val>
          <c:extLst>
            <c:ext xmlns:c16="http://schemas.microsoft.com/office/drawing/2014/chart" uri="{C3380CC4-5D6E-409C-BE32-E72D297353CC}">
              <c16:uniqueId val="{00000001-8566-4FEF-B244-A26104D0C184}"/>
            </c:ext>
          </c:extLst>
        </c:ser>
        <c:ser>
          <c:idx val="2"/>
          <c:order val="2"/>
          <c:tx>
            <c:strRef>
              <c:f>Blad1!$D$1</c:f>
              <c:strCache>
                <c:ptCount val="1"/>
                <c:pt idx="0">
                  <c:v>Reeks 3</c:v>
                </c:pt>
              </c:strCache>
            </c:strRef>
          </c:tx>
          <c:spPr>
            <a:solidFill>
              <a:schemeClr val="accent3"/>
            </a:solidFill>
            <a:ln>
              <a:noFill/>
            </a:ln>
            <a:effectLst/>
          </c:spPr>
          <c:invertIfNegative val="0"/>
          <c:cat>
            <c:strRef>
              <c:f>Blad1!$A$2:$A$5</c:f>
              <c:strCache>
                <c:ptCount val="4"/>
                <c:pt idx="0">
                  <c:v>Categorie 1</c:v>
                </c:pt>
                <c:pt idx="1">
                  <c:v>Categorie 2</c:v>
                </c:pt>
                <c:pt idx="2">
                  <c:v>Categorie 3</c:v>
                </c:pt>
                <c:pt idx="3">
                  <c:v>Categorie 4</c:v>
                </c:pt>
              </c:strCache>
            </c:strRef>
          </c:cat>
          <c:val>
            <c:numRef>
              <c:f>Blad1!$D$2:$D$5</c:f>
              <c:numCache>
                <c:formatCode>General</c:formatCode>
                <c:ptCount val="4"/>
              </c:numCache>
            </c:numRef>
          </c:val>
          <c:extLst>
            <c:ext xmlns:c16="http://schemas.microsoft.com/office/drawing/2014/chart" uri="{C3380CC4-5D6E-409C-BE32-E72D297353CC}">
              <c16:uniqueId val="{00000002-8566-4FEF-B244-A26104D0C184}"/>
            </c:ext>
          </c:extLst>
        </c:ser>
        <c:dLbls>
          <c:showLegendKey val="0"/>
          <c:showVal val="0"/>
          <c:showCatName val="0"/>
          <c:showSerName val="0"/>
          <c:showPercent val="0"/>
          <c:showBubbleSize val="0"/>
        </c:dLbls>
        <c:gapWidth val="219"/>
        <c:overlap val="-27"/>
        <c:axId val="1553320735"/>
        <c:axId val="1553321151"/>
      </c:barChart>
      <c:catAx>
        <c:axId val="155332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553321151"/>
        <c:crosses val="autoZero"/>
        <c:auto val="1"/>
        <c:lblAlgn val="ctr"/>
        <c:lblOffset val="100"/>
        <c:noMultiLvlLbl val="0"/>
      </c:catAx>
      <c:valAx>
        <c:axId val="1553321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55332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rtlCol="0"/>
        <a:lstStyle>
          <a:defPPr>
            <a:defRPr lang="nl-NL"/>
          </a:defPPr>
        </a:lstStyle>
        <a:p>
          <a:pPr rtl="0"/>
          <a:endParaRPr lang="nl-NL"/>
        </a:p>
      </dgm:t>
    </dgm:pt>
    <dgm:pt modelId="{8FE81FEC-2664-411F-AEB3-065F29F52751}">
      <dgm:prSet custT="1"/>
      <dgm:spPr>
        <a:solidFill>
          <a:schemeClr val="bg1">
            <a:alpha val="90000"/>
          </a:schemeClr>
        </a:solidFill>
        <a:ln>
          <a:noFill/>
        </a:ln>
      </dgm:spPr>
      <dgm:t>
        <a:bodyPr rtlCol="0"/>
        <a:lstStyle>
          <a:defPPr>
            <a:defRPr lang="nl-NL"/>
          </a:defPPr>
        </a:lstStyle>
        <a:p>
          <a:pPr rtl="0"/>
          <a:r>
            <a:rPr lang="nl-NL" sz="1600" b="1" i="0" noProof="0" dirty="0">
              <a:solidFill>
                <a:srgbClr val="00B050"/>
              </a:solidFill>
              <a:latin typeface="Gill Sans Nova Light" panose="020B0302020104020203" pitchFamily="34" charset="0"/>
              <a:cs typeface="Gill Sans Light" panose="020B0302020104020203" pitchFamily="34" charset="-79"/>
            </a:rPr>
            <a:t>SINCE THIS YEAR 202</a:t>
          </a:r>
          <a:r>
            <a:rPr lang="nl-NL" sz="1600" b="0" i="0" noProof="0" dirty="0">
              <a:solidFill>
                <a:schemeClr val="accent3"/>
              </a:solidFill>
              <a:latin typeface="Gill Sans Nova Light" panose="020B0302020104020203" pitchFamily="34" charset="0"/>
              <a:cs typeface="Gill Sans Light" panose="020B0302020104020203" pitchFamily="34" charset="-79"/>
            </a:rPr>
            <a:t>3</a:t>
          </a:r>
        </a:p>
      </dgm:t>
    </dgm:pt>
    <dgm:pt modelId="{BCBC007E-0269-421B-9C41-DE26D5C3A822}" type="parTrans" cxnId="{711E093C-AD42-45A4-8D40-A2D39702062E}">
      <dgm:prSet/>
      <dgm:spPr/>
      <dgm:t>
        <a:bodyPr rtlCol="0"/>
        <a:lstStyle>
          <a:defPPr>
            <a:defRPr lang="nl-NL"/>
          </a:defPPr>
        </a:lstStyle>
        <a:p>
          <a:pPr rtl="0"/>
          <a:endParaRPr lang="nl-NL" noProof="0" dirty="0"/>
        </a:p>
      </dgm:t>
    </dgm:pt>
    <dgm:pt modelId="{80230EB7-7230-4881-A631-309C07417378}" type="sibTrans" cxnId="{711E093C-AD42-45A4-8D40-A2D39702062E}">
      <dgm:prSet/>
      <dgm:spPr/>
      <dgm:t>
        <a:bodyPr rtlCol="0"/>
        <a:lstStyle>
          <a:defPPr>
            <a:defRPr lang="nl-NL"/>
          </a:defPPr>
        </a:lstStyle>
        <a:p>
          <a:pPr rtl="0"/>
          <a:endParaRPr lang="nl-NL" noProof="0" dirty="0"/>
        </a:p>
      </dgm:t>
    </dgm:pt>
    <dgm:pt modelId="{73D947E0-108F-4D20-A71E-3CF329F97212}">
      <dgm:prSet phldr="0" custT="1"/>
      <dgm:spPr>
        <a:solidFill>
          <a:schemeClr val="accent2"/>
        </a:solidFill>
        <a:ln>
          <a:noFill/>
        </a:ln>
      </dgm:spPr>
      <dgm:t>
        <a:bodyPr rtlCol="0"/>
        <a:lstStyle>
          <a:defPPr>
            <a:defRPr lang="nl-NL"/>
          </a:defPPr>
        </a:lstStyle>
        <a:p>
          <a:pPr rtl="0"/>
          <a:r>
            <a:rPr lang="nl-NL" sz="2000" noProof="0" dirty="0">
              <a:latin typeface="Baskerville Old Face" panose="02020602080505020303" pitchFamily="18" charset="77"/>
              <a:ea typeface="Baskerville" panose="02020502070401020303" pitchFamily="18" charset="0"/>
            </a:rPr>
            <a:t>Planning</a:t>
          </a:r>
        </a:p>
      </dgm:t>
    </dgm:pt>
    <dgm:pt modelId="{9D249532-A24D-4D8F-848A-9F42F2E486C9}" type="parTrans" cxnId="{A0077D09-C12C-46D0-8DF7-194B6911362A}">
      <dgm:prSet/>
      <dgm:spPr/>
      <dgm:t>
        <a:bodyPr rtlCol="0"/>
        <a:lstStyle>
          <a:defPPr>
            <a:defRPr lang="nl-NL"/>
          </a:defPPr>
        </a:lstStyle>
        <a:p>
          <a:pPr rtl="0"/>
          <a:endParaRPr lang="nl-NL" noProof="0" dirty="0"/>
        </a:p>
      </dgm:t>
    </dgm:pt>
    <dgm:pt modelId="{AE813459-65AB-4FA9-B717-330DDA6DFA4E}" type="sibTrans" cxnId="{A0077D09-C12C-46D0-8DF7-194B6911362A}">
      <dgm:prSet/>
      <dgm:spPr/>
      <dgm:t>
        <a:bodyPr rtlCol="0"/>
        <a:lstStyle>
          <a:defPPr>
            <a:defRPr lang="nl-NL"/>
          </a:defPPr>
        </a:lstStyle>
        <a:p>
          <a:pPr rtl="0"/>
          <a:endParaRPr lang="nl-NL" noProof="0" dirty="0"/>
        </a:p>
      </dgm:t>
    </dgm:pt>
    <dgm:pt modelId="{30A490C8-22B4-4D68-875C-0F0DE2FF864D}">
      <dgm:prSet phldr="0" custT="1"/>
      <dgm:spPr>
        <a:solidFill>
          <a:schemeClr val="bg1">
            <a:alpha val="90000"/>
          </a:schemeClr>
        </a:solidFill>
        <a:ln>
          <a:noFill/>
        </a:ln>
      </dgm:spPr>
      <dgm:t>
        <a:bodyPr rtlCol="0"/>
        <a:lstStyle>
          <a:defPPr>
            <a:defRPr lang="nl-NL"/>
          </a:defPPr>
        </a:lstStyle>
        <a:p>
          <a:pPr rtl="0"/>
          <a:r>
            <a:rPr lang="nl-NL" sz="1200" b="0" i="0" noProof="0" dirty="0">
              <a:solidFill>
                <a:schemeClr val="accent3"/>
              </a:solidFill>
              <a:latin typeface="Gill Sans Nova Light" panose="020B0302020104020203" pitchFamily="34" charset="0"/>
              <a:cs typeface="Gill Sans Light" panose="020B0302020104020203" pitchFamily="34" charset="-79"/>
            </a:rPr>
            <a:t>-</a:t>
          </a:r>
          <a:r>
            <a:rPr lang="nl-NL" sz="1200" b="1" i="0" noProof="0" dirty="0">
              <a:solidFill>
                <a:srgbClr val="00B050"/>
              </a:solidFill>
              <a:latin typeface="Gill Sans Nova Light" panose="020B0302020104020203" pitchFamily="34" charset="0"/>
              <a:cs typeface="Gill Sans Light" panose="020B0302020104020203" pitchFamily="34" charset="-79"/>
            </a:rPr>
            <a:t>CREATE TECHNLOGY </a:t>
          </a:r>
        </a:p>
        <a:p>
          <a:pPr rtl="0"/>
          <a:r>
            <a:rPr lang="nl-NL" sz="1200" b="1" i="0" noProof="0" dirty="0">
              <a:solidFill>
                <a:srgbClr val="00B050"/>
              </a:solidFill>
              <a:latin typeface="Gill Sans Nova Light" panose="020B0302020104020203" pitchFamily="34" charset="0"/>
              <a:cs typeface="Gill Sans Light" panose="020B0302020104020203" pitchFamily="34" charset="-79"/>
            </a:rPr>
            <a:t>-PAY TO THE PEOPLE</a:t>
          </a:r>
        </a:p>
        <a:p>
          <a:pPr rtl="0"/>
          <a:r>
            <a:rPr lang="nl-NL" sz="1200" b="1" i="0" noProof="0" dirty="0">
              <a:solidFill>
                <a:srgbClr val="00B050"/>
              </a:solidFill>
              <a:latin typeface="Gill Sans Nova Light" panose="020B0302020104020203" pitchFamily="34" charset="0"/>
              <a:cs typeface="Gill Sans Light" panose="020B0302020104020203" pitchFamily="34" charset="-79"/>
            </a:rPr>
            <a:t>-SPREAD TO THE DIFFERENT HOLDERS FOR LIVING AND NON-LIVING AND MANAGE IT</a:t>
          </a:r>
        </a:p>
        <a:p>
          <a:pPr rtl="0"/>
          <a:r>
            <a:rPr lang="nl-NL" sz="1200" b="1" i="0" noProof="0" dirty="0">
              <a:solidFill>
                <a:srgbClr val="00B050"/>
              </a:solidFill>
              <a:latin typeface="Gill Sans Nova Light" panose="020B0302020104020203" pitchFamily="34" charset="0"/>
              <a:cs typeface="Gill Sans Light" panose="020B0302020104020203" pitchFamily="34" charset="-79"/>
            </a:rPr>
            <a:t>-CALL THE PEOPLE TO WORK</a:t>
          </a:r>
        </a:p>
      </dgm:t>
    </dgm:pt>
    <dgm:pt modelId="{035C64B0-4F0C-4FD1-BD23-B1D4C9887CBE}" type="parTrans" cxnId="{381FE1CC-8184-4745-8EB3-6DE11655998D}">
      <dgm:prSet/>
      <dgm:spPr/>
      <dgm:t>
        <a:bodyPr rtlCol="0"/>
        <a:lstStyle>
          <a:defPPr>
            <a:defRPr lang="nl-NL"/>
          </a:defPPr>
        </a:lstStyle>
        <a:p>
          <a:pPr rtl="0"/>
          <a:endParaRPr lang="nl-NL" noProof="0" dirty="0"/>
        </a:p>
      </dgm:t>
    </dgm:pt>
    <dgm:pt modelId="{45495DA8-8707-41E3-A12B-FA5766269C44}" type="sibTrans" cxnId="{381FE1CC-8184-4745-8EB3-6DE11655998D}">
      <dgm:prSet/>
      <dgm:spPr/>
      <dgm:t>
        <a:bodyPr rtlCol="0"/>
        <a:lstStyle>
          <a:defPPr>
            <a:defRPr lang="nl-NL"/>
          </a:defPPr>
        </a:lstStyle>
        <a:p>
          <a:pPr rtl="0"/>
          <a:endParaRPr lang="nl-NL" noProof="0" dirty="0"/>
        </a:p>
      </dgm:t>
    </dgm:pt>
    <dgm:pt modelId="{B1AFA1AF-0FF8-45B3-A6D0-0E255A2F637D}">
      <dgm:prSet phldr="0" custT="1"/>
      <dgm:spPr>
        <a:solidFill>
          <a:schemeClr val="accent2"/>
        </a:solidFill>
        <a:ln>
          <a:noFill/>
        </a:ln>
      </dgm:spPr>
      <dgm:t>
        <a:bodyPr rtlCol="0"/>
        <a:lstStyle>
          <a:defPPr>
            <a:defRPr lang="nl-NL"/>
          </a:defPPr>
        </a:lstStyle>
        <a:p>
          <a:pPr rtl="0"/>
          <a:r>
            <a:rPr lang="nl-NL" sz="2000" b="1" noProof="0" dirty="0">
              <a:solidFill>
                <a:schemeClr val="bg1"/>
              </a:solidFill>
              <a:latin typeface="Baskerville Old Face" panose="02020602080505020303" pitchFamily="18" charset="77"/>
              <a:ea typeface="Baskerville" panose="02020502070401020303" pitchFamily="18" charset="0"/>
            </a:rPr>
            <a:t>Marketing</a:t>
          </a:r>
        </a:p>
      </dgm:t>
    </dgm:pt>
    <dgm:pt modelId="{10C68AF5-481C-45AA-A216-8BBBB04515B9}" type="parTrans" cxnId="{F28D7702-2FC3-49BD-BB13-C989E5EE622A}">
      <dgm:prSet/>
      <dgm:spPr/>
      <dgm:t>
        <a:bodyPr rtlCol="0"/>
        <a:lstStyle>
          <a:defPPr>
            <a:defRPr lang="nl-NL"/>
          </a:defPPr>
        </a:lstStyle>
        <a:p>
          <a:pPr rtl="0"/>
          <a:endParaRPr lang="nl-NL" noProof="0" dirty="0"/>
        </a:p>
      </dgm:t>
    </dgm:pt>
    <dgm:pt modelId="{88649F7A-400B-4056-965D-C9AC0B3AD942}" type="sibTrans" cxnId="{F28D7702-2FC3-49BD-BB13-C989E5EE622A}">
      <dgm:prSet/>
      <dgm:spPr/>
      <dgm:t>
        <a:bodyPr rtlCol="0"/>
        <a:lstStyle>
          <a:defPPr>
            <a:defRPr lang="nl-NL"/>
          </a:defPPr>
        </a:lstStyle>
        <a:p>
          <a:pPr rtl="0"/>
          <a:endParaRPr lang="nl-NL" noProof="0" dirty="0"/>
        </a:p>
      </dgm:t>
    </dgm:pt>
    <dgm:pt modelId="{50418D2B-9486-42DE-AFDD-1D31420040FF}">
      <dgm:prSet phldr="0" custT="1"/>
      <dgm:spPr>
        <a:solidFill>
          <a:schemeClr val="bg1">
            <a:lumMod val="95000"/>
            <a:alpha val="90000"/>
          </a:schemeClr>
        </a:solidFill>
      </dgm:spPr>
      <dgm:t>
        <a:bodyPr rtlCol="0"/>
        <a:lstStyle>
          <a:defPPr>
            <a:defRPr lang="nl-NL"/>
          </a:defPPr>
        </a:lstStyle>
        <a:p>
          <a:pPr rtl="0"/>
          <a:r>
            <a:rPr lang="nl-NL" sz="1600" b="1" i="0" noProof="0" dirty="0">
              <a:solidFill>
                <a:srgbClr val="00B050"/>
              </a:solidFill>
              <a:latin typeface="Gill Sans Nova Light" panose="020B0302020104020203" pitchFamily="34" charset="0"/>
              <a:cs typeface="Gill Sans Light" panose="020B0302020104020203" pitchFamily="34" charset="-79"/>
            </a:rPr>
            <a:t>INFORMING THE PEOPLE AND ACTORS</a:t>
          </a:r>
        </a:p>
      </dgm:t>
    </dgm:pt>
    <dgm:pt modelId="{D5A17F6B-93F5-442B-938A-0F38C281BE88}" type="parTrans" cxnId="{5A5BA622-5DEB-48B9-88D9-C1DE36C711E5}">
      <dgm:prSet/>
      <dgm:spPr/>
      <dgm:t>
        <a:bodyPr rtlCol="0"/>
        <a:lstStyle>
          <a:defPPr>
            <a:defRPr lang="nl-NL"/>
          </a:defPPr>
        </a:lstStyle>
        <a:p>
          <a:pPr rtl="0"/>
          <a:endParaRPr lang="nl-NL" noProof="0" dirty="0"/>
        </a:p>
      </dgm:t>
    </dgm:pt>
    <dgm:pt modelId="{1D87A0A5-8024-4710-846B-D5BFAC785107}" type="sibTrans" cxnId="{5A5BA622-5DEB-48B9-88D9-C1DE36C711E5}">
      <dgm:prSet/>
      <dgm:spPr/>
      <dgm:t>
        <a:bodyPr rtlCol="0"/>
        <a:lstStyle>
          <a:defPPr>
            <a:defRPr lang="nl-NL"/>
          </a:defPPr>
        </a:lstStyle>
        <a:p>
          <a:pPr rtl="0"/>
          <a:endParaRPr lang="nl-NL" noProof="0" dirty="0"/>
        </a:p>
      </dgm:t>
    </dgm:pt>
    <dgm:pt modelId="{E9682B4F-0217-4B50-923E-C104AA24290F}">
      <dgm:prSet phldr="0" custT="1"/>
      <dgm:spPr>
        <a:solidFill>
          <a:schemeClr val="accent2"/>
        </a:solidFill>
        <a:ln>
          <a:noFill/>
        </a:ln>
      </dgm:spPr>
      <dgm:t>
        <a:bodyPr rtlCol="0"/>
        <a:lstStyle>
          <a:defPPr>
            <a:defRPr lang="nl-NL"/>
          </a:defPPr>
        </a:lstStyle>
        <a:p>
          <a:pPr rtl="0"/>
          <a:r>
            <a:rPr lang="nl-NL" sz="2000" b="1" noProof="0" dirty="0">
              <a:solidFill>
                <a:schemeClr val="bg1"/>
              </a:solidFill>
              <a:latin typeface="Baskerville Old Face" panose="02020602080505020303" pitchFamily="18" charset="77"/>
              <a:ea typeface="Baskerville" panose="02020502070401020303" pitchFamily="18" charset="0"/>
            </a:rPr>
            <a:t>Ontwerp</a:t>
          </a:r>
        </a:p>
      </dgm:t>
    </dgm:pt>
    <dgm:pt modelId="{E0F6C4AF-9BBB-4698-91D7-F9AE3EACBD5D}" type="parTrans" cxnId="{6C23D0C9-74B2-4C8B-AB2F-A03B3B0EBE56}">
      <dgm:prSet/>
      <dgm:spPr/>
      <dgm:t>
        <a:bodyPr rtlCol="0"/>
        <a:lstStyle>
          <a:defPPr>
            <a:defRPr lang="nl-NL"/>
          </a:defPPr>
        </a:lstStyle>
        <a:p>
          <a:pPr rtl="0"/>
          <a:endParaRPr lang="nl-NL" noProof="0" dirty="0"/>
        </a:p>
      </dgm:t>
    </dgm:pt>
    <dgm:pt modelId="{B8632E42-D7EB-4C31-877E-6F1B2801851A}" type="sibTrans" cxnId="{6C23D0C9-74B2-4C8B-AB2F-A03B3B0EBE56}">
      <dgm:prSet/>
      <dgm:spPr/>
      <dgm:t>
        <a:bodyPr rtlCol="0"/>
        <a:lstStyle>
          <a:defPPr>
            <a:defRPr lang="nl-NL"/>
          </a:defPPr>
        </a:lstStyle>
        <a:p>
          <a:pPr rtl="0"/>
          <a:endParaRPr lang="nl-NL" noProof="0" dirty="0"/>
        </a:p>
      </dgm:t>
    </dgm:pt>
    <dgm:pt modelId="{0EC0C300-11E4-45CF-8418-973585107209}">
      <dgm:prSet phldr="0" custT="1"/>
      <dgm:spPr>
        <a:solidFill>
          <a:schemeClr val="bg1">
            <a:alpha val="90000"/>
          </a:schemeClr>
        </a:solidFill>
        <a:ln>
          <a:noFill/>
        </a:ln>
      </dgm:spPr>
      <dgm:t>
        <a:bodyPr rtlCol="0"/>
        <a:lstStyle>
          <a:defPPr>
            <a:defRPr lang="nl-NL"/>
          </a:defPPr>
        </a:lstStyle>
        <a:p>
          <a:pPr rtl="0"/>
          <a:r>
            <a:rPr lang="nl-NL" sz="1600" b="1" i="0" noProof="0" dirty="0">
              <a:solidFill>
                <a:srgbClr val="00B050"/>
              </a:solidFill>
              <a:latin typeface="Gill Sans Nova Light" panose="020B0302020104020203" pitchFamily="34" charset="0"/>
              <a:cs typeface="Gill Sans Light" panose="020B0302020104020203" pitchFamily="34" charset="-79"/>
            </a:rPr>
            <a:t>TECHNOLOGICAL APPLICATIONS</a:t>
          </a:r>
        </a:p>
      </dgm:t>
    </dgm:pt>
    <dgm:pt modelId="{1E4DD98E-100E-46B7-B24A-408BBF69E9FA}" type="parTrans" cxnId="{51563A4F-C0EB-47D6-B5BC-47A4E599AD4B}">
      <dgm:prSet/>
      <dgm:spPr/>
      <dgm:t>
        <a:bodyPr rtlCol="0"/>
        <a:lstStyle>
          <a:defPPr>
            <a:defRPr lang="nl-NL"/>
          </a:defPPr>
        </a:lstStyle>
        <a:p>
          <a:pPr rtl="0"/>
          <a:endParaRPr lang="nl-NL" noProof="0" dirty="0"/>
        </a:p>
      </dgm:t>
    </dgm:pt>
    <dgm:pt modelId="{90FAB5D1-62B3-4FF6-A07D-EE607F529C32}" type="sibTrans" cxnId="{51563A4F-C0EB-47D6-B5BC-47A4E599AD4B}">
      <dgm:prSet/>
      <dgm:spPr/>
      <dgm:t>
        <a:bodyPr rtlCol="0"/>
        <a:lstStyle>
          <a:defPPr>
            <a:defRPr lang="nl-NL"/>
          </a:defPPr>
        </a:lstStyle>
        <a:p>
          <a:pPr rtl="0"/>
          <a:endParaRPr lang="nl-NL" noProof="0" dirty="0"/>
        </a:p>
      </dgm:t>
    </dgm:pt>
    <dgm:pt modelId="{FEB4A941-E9FA-4A86-A673-85FF34B35F20}">
      <dgm:prSet phldr="0" custT="1"/>
      <dgm:spPr>
        <a:solidFill>
          <a:schemeClr val="bg1">
            <a:lumMod val="95000"/>
            <a:alpha val="90000"/>
          </a:schemeClr>
        </a:solidFill>
      </dgm:spPr>
      <dgm:t>
        <a:bodyPr rtlCol="0"/>
        <a:lstStyle>
          <a:defPPr>
            <a:defRPr lang="nl-NL"/>
          </a:defPPr>
        </a:lstStyle>
        <a:p>
          <a:pPr rtl="0">
            <a:buFont typeface="+mj-lt"/>
            <a:buAutoNum type="arabicPeriod"/>
          </a:pPr>
          <a:r>
            <a:rPr lang="nl-NL" sz="1200" b="1" i="0" noProof="0" dirty="0">
              <a:solidFill>
                <a:srgbClr val="00B050"/>
              </a:solidFill>
              <a:latin typeface="Gill Sans Nova Light" panose="020B0302020104020203" pitchFamily="34" charset="0"/>
              <a:cs typeface="Gill Sans Light" panose="020B0302020104020203" pitchFamily="34" charset="-79"/>
            </a:rPr>
            <a:t>-SET UP 1000 TABLES FOR EVERY 10000 PEOPLE WITH MACHINERY TO USE. EACH TABLE IS ALLOCATED 10 PEOPLE FOR THE WORK</a:t>
          </a:r>
        </a:p>
        <a:p>
          <a:pPr rtl="0">
            <a:buFont typeface="+mj-lt"/>
            <a:buAutoNum type="arabicPeriod"/>
          </a:pPr>
          <a:r>
            <a:rPr lang="nl-NL" sz="1200" b="1" i="0" noProof="0" dirty="0">
              <a:solidFill>
                <a:srgbClr val="00B050"/>
              </a:solidFill>
              <a:latin typeface="Gill Sans Nova Light" panose="020B0302020104020203" pitchFamily="34" charset="0"/>
              <a:cs typeface="Gill Sans Light" panose="020B0302020104020203" pitchFamily="34" charset="-79"/>
            </a:rPr>
            <a:t>-LEAVE OUT NO PERSON</a:t>
          </a:r>
        </a:p>
        <a:p>
          <a:pPr rtl="0">
            <a:buFont typeface="+mj-lt"/>
            <a:buAutoNum type="arabicPeriod"/>
          </a:pPr>
          <a:r>
            <a:rPr lang="nl-NL" sz="1200" b="1" i="0" noProof="0" dirty="0">
              <a:solidFill>
                <a:srgbClr val="00B050"/>
              </a:solidFill>
              <a:latin typeface="Gill Sans Nova Light" panose="020B0302020104020203" pitchFamily="34" charset="0"/>
              <a:cs typeface="Gill Sans Light" panose="020B0302020104020203" pitchFamily="34" charset="-79"/>
            </a:rPr>
            <a:t>-MAKE SURE FORM WITH AMOUNT IS FILLED IN BY EACH PERSON</a:t>
          </a:r>
        </a:p>
      </dgm:t>
    </dgm:pt>
    <dgm:pt modelId="{39522508-BC4E-4DD5-A744-AFEFFE36DB74}" type="parTrans" cxnId="{F942F56C-9025-4AA1-9B36-C5AE0A93B0F5}">
      <dgm:prSet/>
      <dgm:spPr/>
      <dgm:t>
        <a:bodyPr rtlCol="0"/>
        <a:lstStyle>
          <a:defPPr>
            <a:defRPr lang="nl-NL"/>
          </a:defPPr>
        </a:lstStyle>
        <a:p>
          <a:pPr rtl="0"/>
          <a:endParaRPr lang="nl-NL" noProof="0" dirty="0"/>
        </a:p>
      </dgm:t>
    </dgm:pt>
    <dgm:pt modelId="{97624CC8-6315-4683-B26C-C30D552DA5A6}" type="sibTrans" cxnId="{F942F56C-9025-4AA1-9B36-C5AE0A93B0F5}">
      <dgm:prSet/>
      <dgm:spPr/>
      <dgm:t>
        <a:bodyPr rtlCol="0"/>
        <a:lstStyle>
          <a:defPPr>
            <a:defRPr lang="nl-NL"/>
          </a:defPPr>
        </a:lstStyle>
        <a:p>
          <a:pPr rtl="0"/>
          <a:endParaRPr lang="nl-NL" noProof="0" dirty="0"/>
        </a:p>
      </dgm:t>
    </dgm:pt>
    <dgm:pt modelId="{A2322D3A-7AC2-4C5C-9D7E-EAB2313D47D4}">
      <dgm:prSet phldr="0" custT="1"/>
      <dgm:spPr>
        <a:solidFill>
          <a:schemeClr val="accent2"/>
        </a:solidFill>
        <a:ln>
          <a:noFill/>
        </a:ln>
      </dgm:spPr>
      <dgm:t>
        <a:bodyPr rtlCol="0"/>
        <a:lstStyle>
          <a:defPPr>
            <a:defRPr lang="nl-NL"/>
          </a:defPPr>
        </a:lstStyle>
        <a:p>
          <a:pPr rtl="0"/>
          <a:r>
            <a:rPr lang="nl-NL" sz="2000" b="1" noProof="0" dirty="0">
              <a:solidFill>
                <a:schemeClr val="bg1"/>
              </a:solidFill>
              <a:latin typeface="Baskerville Old Face" panose="02020602080505020303" pitchFamily="18" charset="77"/>
              <a:ea typeface="Baskerville" panose="02020502070401020303" pitchFamily="18" charset="0"/>
            </a:rPr>
            <a:t>Lancering</a:t>
          </a:r>
        </a:p>
      </dgm:t>
    </dgm:pt>
    <dgm:pt modelId="{4A8C15D4-B36F-4764-B4FF-F2AF790D3E17}" type="parTrans" cxnId="{179FAFCF-F878-464E-A8A6-1185EFA0E380}">
      <dgm:prSet/>
      <dgm:spPr/>
      <dgm:t>
        <a:bodyPr rtlCol="0"/>
        <a:lstStyle>
          <a:defPPr>
            <a:defRPr lang="nl-NL"/>
          </a:defPPr>
        </a:lstStyle>
        <a:p>
          <a:pPr rtl="0"/>
          <a:endParaRPr lang="nl-NL" noProof="0" dirty="0"/>
        </a:p>
      </dgm:t>
    </dgm:pt>
    <dgm:pt modelId="{84DE1C3A-3FC7-4DB3-88ED-33F65A71557A}" type="sibTrans" cxnId="{179FAFCF-F878-464E-A8A6-1185EFA0E380}">
      <dgm:prSet/>
      <dgm:spPr/>
      <dgm:t>
        <a:bodyPr rtlCol="0"/>
        <a:lstStyle>
          <a:defPPr>
            <a:defRPr lang="nl-NL"/>
          </a:defPPr>
        </a:lstStyle>
        <a:p>
          <a:pPr rtl="0"/>
          <a:endParaRPr lang="nl-NL" noProof="0" dirty="0"/>
        </a:p>
      </dgm:t>
    </dgm:pt>
    <dgm:pt modelId="{4F85505A-81B6-4FDA-A144-900B71DAD946}">
      <dgm:prSet phldr="0" custT="1"/>
      <dgm:spPr>
        <a:solidFill>
          <a:schemeClr val="accent2"/>
        </a:solidFill>
        <a:ln>
          <a:noFill/>
        </a:ln>
      </dgm:spPr>
      <dgm:t>
        <a:bodyPr rtlCol="0"/>
        <a:lstStyle>
          <a:defPPr>
            <a:defRPr lang="nl-NL"/>
          </a:defPPr>
        </a:lstStyle>
        <a:p>
          <a:pPr rtl="0"/>
          <a:r>
            <a:rPr lang="nl-NL" sz="1600" b="1" noProof="0" dirty="0">
              <a:solidFill>
                <a:schemeClr val="bg1"/>
              </a:solidFill>
              <a:latin typeface="Baskerville Old Face" panose="02020602080505020303" pitchFamily="18" charset="77"/>
              <a:ea typeface="Baskerville" panose="02020502070401020303" pitchFamily="18" charset="0"/>
            </a:rPr>
            <a:t>Strategie </a:t>
          </a:r>
          <a:r>
            <a:rPr lang="nl-NL" sz="1600" b="1" noProof="0" dirty="0" err="1">
              <a:solidFill>
                <a:schemeClr val="bg1"/>
              </a:solidFill>
              <a:latin typeface="Baskerville Old Face" panose="02020602080505020303" pitchFamily="18" charset="77"/>
              <a:ea typeface="Baskerville" panose="02020502070401020303" pitchFamily="18" charset="0"/>
            </a:rPr>
            <a:t>for</a:t>
          </a:r>
          <a:r>
            <a:rPr lang="nl-NL" sz="1600" b="1" noProof="0" dirty="0">
              <a:solidFill>
                <a:schemeClr val="bg1"/>
              </a:solidFill>
              <a:latin typeface="Baskerville Old Face" panose="02020602080505020303" pitchFamily="18" charset="77"/>
              <a:ea typeface="Baskerville" panose="02020502070401020303" pitchFamily="18" charset="0"/>
            </a:rPr>
            <a:t> a single open </a:t>
          </a:r>
          <a:r>
            <a:rPr lang="nl-NL" sz="1600" b="1" noProof="0" dirty="0" err="1">
              <a:solidFill>
                <a:schemeClr val="bg1"/>
              </a:solidFill>
              <a:latin typeface="Baskerville Old Face" panose="02020602080505020303" pitchFamily="18" charset="77"/>
              <a:ea typeface="Baskerville" panose="02020502070401020303" pitchFamily="18" charset="0"/>
            </a:rPr>
            <a:t>work</a:t>
          </a:r>
          <a:r>
            <a:rPr lang="nl-NL" sz="1600" b="1" noProof="0" dirty="0">
              <a:solidFill>
                <a:schemeClr val="bg1"/>
              </a:solidFill>
              <a:latin typeface="Baskerville Old Face" panose="02020602080505020303" pitchFamily="18" charset="77"/>
              <a:ea typeface="Baskerville" panose="02020502070401020303" pitchFamily="18" charset="0"/>
            </a:rPr>
            <a:t> </a:t>
          </a:r>
          <a:r>
            <a:rPr lang="nl-NL" sz="1600" b="1" noProof="0" dirty="0" err="1">
              <a:solidFill>
                <a:schemeClr val="bg1"/>
              </a:solidFill>
              <a:latin typeface="Baskerville Old Face" panose="02020602080505020303" pitchFamily="18" charset="77"/>
              <a:ea typeface="Baskerville" panose="02020502070401020303" pitchFamily="18" charset="0"/>
            </a:rPr>
            <a:t>place</a:t>
          </a:r>
          <a:endParaRPr lang="nl-NL" sz="1600" b="1" noProof="0" dirty="0">
            <a:solidFill>
              <a:schemeClr val="bg1"/>
            </a:solidFill>
            <a:latin typeface="Baskerville Old Face" panose="02020602080505020303" pitchFamily="18" charset="77"/>
            <a:ea typeface="Baskerville" panose="02020502070401020303" pitchFamily="18" charset="0"/>
          </a:endParaRPr>
        </a:p>
      </dgm:t>
    </dgm:pt>
    <dgm:pt modelId="{D9A96E25-7BBE-4DDD-8DDE-B4970D4340A8}" type="parTrans" cxnId="{2D633B56-E147-4EFC-B9EE-6C0413F329B0}">
      <dgm:prSet/>
      <dgm:spPr/>
      <dgm:t>
        <a:bodyPr rtlCol="0"/>
        <a:lstStyle>
          <a:defPPr>
            <a:defRPr lang="nl-NL"/>
          </a:defPPr>
        </a:lstStyle>
        <a:p>
          <a:pPr rtl="0"/>
          <a:endParaRPr lang="nl-NL" noProof="0" dirty="0"/>
        </a:p>
      </dgm:t>
    </dgm:pt>
    <dgm:pt modelId="{68F74A88-49DC-44B1-BC0D-220A7B97601C}" type="sibTrans" cxnId="{2D633B56-E147-4EFC-B9EE-6C0413F329B0}">
      <dgm:prSet/>
      <dgm:spPr/>
      <dgm:t>
        <a:bodyPr rtlCol="0"/>
        <a:lstStyle>
          <a:defPPr>
            <a:defRPr lang="nl-NL"/>
          </a:defPPr>
        </a:lstStyle>
        <a:p>
          <a:pPr rtl="0"/>
          <a:endParaRPr lang="nl-NL" noProof="0" dirty="0"/>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custLinFactNeighborY="-56478">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31228" custLinFactNeighborY="13200">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custLinFactNeighborY="-56478">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73526" custLinFactNeighborY="13200">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custLinFactNeighborY="-56478">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73526" custLinFactNeighborY="13200">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custScaleY="131501" custLinFactNeighborY="-56478">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X="99498" custScaleY="110533" custLinFactNeighborX="-419" custLinFactNeighborY="30235">
        <dgm:presLayoutVars/>
      </dgm:prSet>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custLinFactNeighborY="-56478">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X="99917" custScaleY="173186" custLinFactNeighborY="13200">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1_2" csCatId="accent1" phldr="1"/>
      <dgm:spPr/>
      <dgm:t>
        <a:bodyPr rtlCol="0"/>
        <a:lstStyle>
          <a:defPPr>
            <a:defRPr lang="nl-NL"/>
          </a:defPPr>
        </a:lstStyle>
        <a:p>
          <a:pPr rtl="0"/>
          <a:endParaRPr lang="nl-NL"/>
        </a:p>
      </dgm:t>
    </dgm:pt>
    <dgm:pt modelId="{DF1ABFB3-B399-406F-91BD-DCDF9A38526B}">
      <dgm:prSet phldrT="[Text]" phldr="0" custT="1"/>
      <dgm:spPr/>
      <dgm:t>
        <a:bodyPr rtlCol="0"/>
        <a:lstStyle>
          <a:defPPr>
            <a:defRPr lang="nl-NL"/>
          </a:defPPr>
        </a:lstStyle>
        <a:p>
          <a:endParaRPr lang="nl-NL" sz="1600" b="0" i="0" noProof="0" dirty="0">
            <a:solidFill>
              <a:schemeClr val="accent3"/>
            </a:solidFill>
            <a:latin typeface="Gill Sans Nova Light" panose="020B0302020104020203" pitchFamily="34" charset="0"/>
            <a:cs typeface="Gill Sans Light" panose="020B0302020104020203" pitchFamily="34" charset="-79"/>
          </a:endParaRPr>
        </a:p>
      </dgm:t>
    </dgm:pt>
    <dgm:pt modelId="{78CB0E27-958C-4066-A189-8B36505E8204}" type="parTrans" cxnId="{15319551-A9EA-462E-845B-E5251E84291F}">
      <dgm:prSet/>
      <dgm:spPr/>
      <dgm:t>
        <a:bodyPr rtlCol="0"/>
        <a:lstStyle>
          <a:defPPr>
            <a:defRPr lang="nl-NL"/>
          </a:defPPr>
        </a:lstStyle>
        <a:p>
          <a:pPr rtl="0"/>
          <a:endParaRPr lang="nl-NL" noProof="0" dirty="0"/>
        </a:p>
      </dgm:t>
    </dgm:pt>
    <dgm:pt modelId="{70E4A1D3-514E-4327-991D-5CC9C6B41885}" type="sibTrans" cxnId="{15319551-A9EA-462E-845B-E5251E84291F}">
      <dgm:prSet/>
      <dgm:spPr/>
      <dgm:t>
        <a:bodyPr rtlCol="0"/>
        <a:lstStyle>
          <a:defPPr>
            <a:defRPr lang="nl-NL"/>
          </a:defPPr>
        </a:lstStyle>
        <a:p>
          <a:pPr rtl="0"/>
          <a:endParaRPr lang="nl-NL" noProof="0" dirty="0"/>
        </a:p>
      </dgm:t>
    </dgm:pt>
    <dgm:pt modelId="{58FF46FB-368D-4E9C-A650-0513B8879DA8}">
      <dgm:prSet phldr="0"/>
      <dgm:spPr/>
      <dgm:t>
        <a:bodyPr rtlCol="0"/>
        <a:lstStyle>
          <a:defPPr>
            <a:defRPr lang="nl-NL"/>
          </a:defPPr>
        </a:lstStyle>
        <a:p>
          <a:pPr>
            <a:defRPr b="1"/>
          </a:pPr>
          <a:r>
            <a:rPr lang="nl-NL" b="0" noProof="0" dirty="0" err="1">
              <a:solidFill>
                <a:schemeClr val="accent3"/>
              </a:solidFill>
              <a:latin typeface="Baskerville Old Face" panose="02020602080505020303" pitchFamily="18" charset="77"/>
              <a:ea typeface="Baskerville" panose="02020502070401020303" pitchFamily="18" charset="0"/>
            </a:rPr>
            <a:t>Oct</a:t>
          </a:r>
          <a:r>
            <a:rPr lang="nl-NL" b="0" noProof="0" dirty="0">
              <a:solidFill>
                <a:schemeClr val="accent3"/>
              </a:solidFill>
              <a:latin typeface="Baskerville Old Face" panose="02020602080505020303" pitchFamily="18" charset="77"/>
              <a:ea typeface="Baskerville" panose="02020502070401020303" pitchFamily="18" charset="0"/>
            </a:rPr>
            <a:t> 2023</a:t>
          </a:r>
        </a:p>
      </dgm:t>
    </dgm:pt>
    <dgm:pt modelId="{11DFA284-5E99-474D-BF05-364A45269DC7}" type="parTrans" cxnId="{C5645B39-CB65-4A0A-B369-E455C3B827C3}">
      <dgm:prSet/>
      <dgm:spPr/>
      <dgm:t>
        <a:bodyPr rtlCol="0"/>
        <a:lstStyle>
          <a:defPPr>
            <a:defRPr lang="nl-NL"/>
          </a:defPPr>
        </a:lstStyle>
        <a:p>
          <a:pPr rtl="0"/>
          <a:endParaRPr lang="nl-NL" noProof="0" dirty="0"/>
        </a:p>
      </dgm:t>
    </dgm:pt>
    <dgm:pt modelId="{CFA40740-0682-470C-AD5A-CFF53CD12BD2}" type="sibTrans" cxnId="{C5645B39-CB65-4A0A-B369-E455C3B827C3}">
      <dgm:prSet/>
      <dgm:spPr/>
      <dgm:t>
        <a:bodyPr rtlCol="0"/>
        <a:lstStyle>
          <a:defPPr>
            <a:defRPr lang="nl-NL"/>
          </a:defPPr>
        </a:lstStyle>
        <a:p>
          <a:pPr rtl="0"/>
          <a:endParaRPr lang="nl-NL" noProof="0" dirty="0"/>
        </a:p>
      </dgm:t>
    </dgm:pt>
    <dgm:pt modelId="{9A875394-CA1E-4432-AEEB-9054FCFF5E0E}">
      <dgm:prSet phldr="0" custT="1"/>
      <dgm:spPr/>
      <dgm:t>
        <a:bodyPr rtlCol="0"/>
        <a:lstStyle>
          <a:defPPr>
            <a:defRPr lang="nl-NL"/>
          </a:defPPr>
        </a:lstStyle>
        <a:p>
          <a:r>
            <a:rPr lang="nl-NL" sz="1400" b="1" i="0" noProof="0" dirty="0">
              <a:solidFill>
                <a:srgbClr val="00B050"/>
              </a:solidFill>
              <a:latin typeface="Gill Sans Nova Light" panose="020B0302020104020203" pitchFamily="34" charset="0"/>
              <a:cs typeface="Gill Sans Light" panose="020B0302020104020203" pitchFamily="34" charset="-79"/>
            </a:rPr>
            <a:t>CREATE TECHNOLOGY</a:t>
          </a:r>
        </a:p>
        <a:p>
          <a:r>
            <a:rPr lang="nl-NL" sz="1400" b="1" i="0" noProof="0" dirty="0">
              <a:solidFill>
                <a:srgbClr val="00B050"/>
              </a:solidFill>
              <a:latin typeface="Gill Sans Nova Light" panose="020B0302020104020203" pitchFamily="34" charset="0"/>
              <a:cs typeface="Gill Sans Light" panose="020B0302020104020203" pitchFamily="34" charset="-79"/>
            </a:rPr>
            <a:t>RECEIVE OUR PAYMENTS OF 16,544 DUO-DECILLIONS EURO PER PERSON</a:t>
          </a:r>
        </a:p>
      </dgm:t>
    </dgm:pt>
    <dgm:pt modelId="{FCC92BDD-6EA3-421D-9DA8-7D3A12D003B6}" type="parTrans" cxnId="{B659504B-18E4-4D89-A17C-34ABB280AE52}">
      <dgm:prSet/>
      <dgm:spPr/>
      <dgm:t>
        <a:bodyPr rtlCol="0"/>
        <a:lstStyle>
          <a:defPPr>
            <a:defRPr lang="nl-NL"/>
          </a:defPPr>
        </a:lstStyle>
        <a:p>
          <a:pPr rtl="0"/>
          <a:endParaRPr lang="nl-NL" noProof="0" dirty="0"/>
        </a:p>
      </dgm:t>
    </dgm:pt>
    <dgm:pt modelId="{0314452B-82A0-42F4-9551-DF00CFFC3580}" type="sibTrans" cxnId="{B659504B-18E4-4D89-A17C-34ABB280AE52}">
      <dgm:prSet/>
      <dgm:spPr/>
      <dgm:t>
        <a:bodyPr rtlCol="0"/>
        <a:lstStyle>
          <a:defPPr>
            <a:defRPr lang="nl-NL"/>
          </a:defPPr>
        </a:lstStyle>
        <a:p>
          <a:pPr rtl="0"/>
          <a:endParaRPr lang="nl-NL" noProof="0" dirty="0"/>
        </a:p>
      </dgm:t>
    </dgm:pt>
    <dgm:pt modelId="{D05E1923-5021-40F7-B4EF-E582E23A699D}">
      <dgm:prSet phldr="0"/>
      <dgm:spPr/>
      <dgm:t>
        <a:bodyPr rtlCol="0"/>
        <a:lstStyle>
          <a:defPPr>
            <a:defRPr lang="nl-NL"/>
          </a:defPPr>
        </a:lstStyle>
        <a:p>
          <a:pPr>
            <a:defRPr b="1"/>
          </a:pPr>
          <a:r>
            <a:rPr lang="nl-NL" b="0" noProof="0" dirty="0">
              <a:solidFill>
                <a:schemeClr val="accent3"/>
              </a:solidFill>
              <a:latin typeface="Baskerville Old Face" panose="02020602080505020303" pitchFamily="18" charset="77"/>
              <a:ea typeface="Baskerville" panose="02020502070401020303" pitchFamily="18" charset="0"/>
            </a:rPr>
            <a:t>Altijd</a:t>
          </a:r>
        </a:p>
      </dgm:t>
    </dgm:pt>
    <dgm:pt modelId="{FD6C5CD2-9CED-4BE6-89CD-A5A5CCE63B3E}" type="parTrans" cxnId="{72C4D6D9-419A-42C1-A76D-84599F65BB08}">
      <dgm:prSet/>
      <dgm:spPr/>
      <dgm:t>
        <a:bodyPr rtlCol="0"/>
        <a:lstStyle>
          <a:defPPr>
            <a:defRPr lang="nl-NL"/>
          </a:defPPr>
        </a:lstStyle>
        <a:p>
          <a:pPr rtl="0"/>
          <a:endParaRPr lang="nl-NL" noProof="0" dirty="0"/>
        </a:p>
      </dgm:t>
    </dgm:pt>
    <dgm:pt modelId="{F020958C-EF86-4274-85F9-318F2792F7B6}" type="sibTrans" cxnId="{72C4D6D9-419A-42C1-A76D-84599F65BB08}">
      <dgm:prSet/>
      <dgm:spPr/>
      <dgm:t>
        <a:bodyPr rtlCol="0"/>
        <a:lstStyle>
          <a:defPPr>
            <a:defRPr lang="nl-NL"/>
          </a:defPPr>
        </a:lstStyle>
        <a:p>
          <a:pPr rtl="0"/>
          <a:endParaRPr lang="nl-NL" noProof="0" dirty="0"/>
        </a:p>
      </dgm:t>
    </dgm:pt>
    <dgm:pt modelId="{579089A8-5362-4BA4-9163-D19228C1808F}">
      <dgm:prSet phldr="0" custT="1"/>
      <dgm:spPr/>
      <dgm:t>
        <a:bodyPr rtlCol="0"/>
        <a:lstStyle>
          <a:defPPr>
            <a:defRPr lang="nl-NL"/>
          </a:defPPr>
        </a:lstStyle>
        <a:p>
          <a:pPr marL="0" lvl="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RECEIVE PEOPLE AND TECHNOLOGY FOR PAYMENTS TO CONTINUE</a:t>
          </a:r>
        </a:p>
      </dgm:t>
    </dgm:pt>
    <dgm:pt modelId="{FB2DEB6E-B29F-4E51-960A-23ECC62EBF38}" type="parTrans" cxnId="{4876CF51-F110-4E25-8FD4-08D25B4B0AB8}">
      <dgm:prSet/>
      <dgm:spPr/>
      <dgm:t>
        <a:bodyPr rtlCol="0"/>
        <a:lstStyle>
          <a:defPPr>
            <a:defRPr lang="nl-NL"/>
          </a:defPPr>
        </a:lstStyle>
        <a:p>
          <a:pPr rtl="0"/>
          <a:endParaRPr lang="nl-NL" noProof="0" dirty="0"/>
        </a:p>
      </dgm:t>
    </dgm:pt>
    <dgm:pt modelId="{1C5328B1-AC18-4CF7-A034-BB0592F4A2A1}" type="sibTrans" cxnId="{4876CF51-F110-4E25-8FD4-08D25B4B0AB8}">
      <dgm:prSet/>
      <dgm:spPr/>
      <dgm:t>
        <a:bodyPr rtlCol="0"/>
        <a:lstStyle>
          <a:defPPr>
            <a:defRPr lang="nl-NL"/>
          </a:defPPr>
        </a:lstStyle>
        <a:p>
          <a:pPr rtl="0"/>
          <a:endParaRPr lang="nl-NL" noProof="0" dirty="0"/>
        </a:p>
      </dgm:t>
    </dgm:pt>
    <dgm:pt modelId="{FA8F44BD-C8C7-462C-9756-1EC498E86842}">
      <dgm:prSet phldr="0"/>
      <dgm:spPr/>
      <dgm:t>
        <a:bodyPr rtlCol="0"/>
        <a:lstStyle>
          <a:defPPr>
            <a:defRPr lang="nl-NL"/>
          </a:defPPr>
        </a:lstStyle>
        <a:p>
          <a:pPr>
            <a:defRPr b="1"/>
          </a:pPr>
          <a:r>
            <a:rPr lang="nl-NL" b="0" noProof="0" dirty="0">
              <a:solidFill>
                <a:schemeClr val="accent3"/>
              </a:solidFill>
              <a:latin typeface="Baskerville Old Face" panose="02020602080505020303" pitchFamily="18" charset="77"/>
              <a:ea typeface="Baskerville" panose="02020502070401020303" pitchFamily="18" charset="0"/>
            </a:rPr>
            <a:t> Nov 2023</a:t>
          </a:r>
        </a:p>
      </dgm:t>
    </dgm:pt>
    <dgm:pt modelId="{F47063EE-4B58-4EDE-A4F2-A4BD81B82F21}" type="parTrans" cxnId="{0D51BD2E-4619-469B-B233-EBAC3D4D0BA6}">
      <dgm:prSet/>
      <dgm:spPr/>
      <dgm:t>
        <a:bodyPr rtlCol="0"/>
        <a:lstStyle>
          <a:defPPr>
            <a:defRPr lang="nl-NL"/>
          </a:defPPr>
        </a:lstStyle>
        <a:p>
          <a:pPr rtl="0"/>
          <a:endParaRPr lang="nl-NL" noProof="0" dirty="0"/>
        </a:p>
      </dgm:t>
    </dgm:pt>
    <dgm:pt modelId="{8C8A9736-03DA-4B1C-A590-10B4AD89452B}" type="sibTrans" cxnId="{0D51BD2E-4619-469B-B233-EBAC3D4D0BA6}">
      <dgm:prSet/>
      <dgm:spPr/>
      <dgm:t>
        <a:bodyPr rtlCol="0"/>
        <a:lstStyle>
          <a:defPPr>
            <a:defRPr lang="nl-NL"/>
          </a:defPPr>
        </a:lstStyle>
        <a:p>
          <a:pPr rtl="0"/>
          <a:endParaRPr lang="nl-NL" noProof="0" dirty="0"/>
        </a:p>
      </dgm:t>
    </dgm:pt>
    <dgm:pt modelId="{EFEB4D61-3A9C-4140-977F-3C3F5C9EE9D1}">
      <dgm:prSet phldr="0" custT="1"/>
      <dgm:spPr/>
      <dgm:t>
        <a:bodyPr/>
        <a:lstStyle>
          <a:defPPr>
            <a:defRPr lang="nl-NL"/>
          </a:defPPr>
        </a:lstStyle>
        <a:p>
          <a:pPr marL="0" lvl="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IMPROVE TECHNOLOGY</a:t>
          </a:r>
        </a:p>
      </dgm:t>
    </dgm:pt>
    <dgm:pt modelId="{57D352E4-0431-4F68-B8F1-61BFA34799AA}" type="parTrans" cxnId="{1B32EF2C-9DB5-4504-A9DA-B4956CC00208}">
      <dgm:prSet/>
      <dgm:spPr/>
      <dgm:t>
        <a:bodyPr rtlCol="0"/>
        <a:lstStyle>
          <a:defPPr>
            <a:defRPr lang="nl-NL"/>
          </a:defPPr>
        </a:lstStyle>
        <a:p>
          <a:pPr rtl="0"/>
          <a:endParaRPr lang="nl-NL" noProof="0" dirty="0"/>
        </a:p>
      </dgm:t>
    </dgm:pt>
    <dgm:pt modelId="{0ECC32B6-1E7C-4AA4-9DBF-D69B7C5E64A9}" type="sibTrans" cxnId="{1B32EF2C-9DB5-4504-A9DA-B4956CC00208}">
      <dgm:prSet/>
      <dgm:spPr/>
      <dgm:t>
        <a:bodyPr rtlCol="0"/>
        <a:lstStyle>
          <a:defPPr>
            <a:defRPr lang="nl-NL"/>
          </a:defPPr>
        </a:lstStyle>
        <a:p>
          <a:pPr rtl="0"/>
          <a:endParaRPr lang="nl-NL" noProof="0" dirty="0"/>
        </a:p>
      </dgm:t>
    </dgm:pt>
    <dgm:pt modelId="{8BAB5E6F-A65E-41DB-A296-0818B0E49F7C}">
      <dgm:prSet phldr="0"/>
      <dgm:spPr/>
      <dgm:t>
        <a:bodyPr rtlCol="0"/>
        <a:lstStyle>
          <a:defPPr>
            <a:defRPr lang="nl-NL"/>
          </a:defPPr>
        </a:lstStyle>
        <a:p>
          <a:pPr>
            <a:defRPr b="1"/>
          </a:pPr>
          <a:r>
            <a:rPr lang="nl-NL" b="0" noProof="0" dirty="0">
              <a:solidFill>
                <a:schemeClr val="accent3"/>
              </a:solidFill>
              <a:latin typeface="Baskerville Old Face" panose="02020602080505020303" pitchFamily="18" charset="77"/>
              <a:ea typeface="Baskerville" panose="02020502070401020303" pitchFamily="18" charset="0"/>
            </a:rPr>
            <a:t>Mrt 20XX</a:t>
          </a:r>
        </a:p>
      </dgm:t>
    </dgm:pt>
    <dgm:pt modelId="{886842C6-3EFC-4BE7-B417-415595758830}" type="parTrans" cxnId="{66B49C6C-FAFD-47B4-BF22-05A295C23D4E}">
      <dgm:prSet/>
      <dgm:spPr/>
      <dgm:t>
        <a:bodyPr rtlCol="0"/>
        <a:lstStyle>
          <a:defPPr>
            <a:defRPr lang="nl-NL"/>
          </a:defPPr>
        </a:lstStyle>
        <a:p>
          <a:pPr rtl="0"/>
          <a:endParaRPr lang="nl-NL" noProof="0" dirty="0"/>
        </a:p>
      </dgm:t>
    </dgm:pt>
    <dgm:pt modelId="{B407F4C3-8FC9-4E91-A0EC-6B33713CC9A5}" type="sibTrans" cxnId="{66B49C6C-FAFD-47B4-BF22-05A295C23D4E}">
      <dgm:prSet/>
      <dgm:spPr/>
      <dgm:t>
        <a:bodyPr rtlCol="0"/>
        <a:lstStyle>
          <a:defPPr>
            <a:defRPr lang="nl-NL"/>
          </a:defPPr>
        </a:lstStyle>
        <a:p>
          <a:pPr rtl="0"/>
          <a:endParaRPr lang="nl-NL" noProof="0" dirty="0"/>
        </a:p>
      </dgm:t>
    </dgm:pt>
    <dgm:pt modelId="{332BC85C-1CF3-4F8F-ACB7-5B6D53744AE1}">
      <dgm:prSet phldr="0" custT="1"/>
      <dgm:spPr/>
      <dgm:t>
        <a:bodyPr rtlCol="0"/>
        <a:lstStyle>
          <a:defPPr>
            <a:defRPr lang="nl-NL"/>
          </a:defPPr>
        </a:lstStyle>
        <a:p>
          <a:pPr marL="0" lvl="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RECEIVE PEOPLE AND TECHNOLOGY FOR PAYMENTS TO CONTINUE</a:t>
          </a:r>
        </a:p>
      </dgm:t>
    </dgm:pt>
    <dgm:pt modelId="{99F218FD-90FE-450E-A368-B3E3677E74E8}" type="parTrans" cxnId="{2617C475-F537-46A6-ADE1-4EB764853601}">
      <dgm:prSet/>
      <dgm:spPr/>
      <dgm:t>
        <a:bodyPr rtlCol="0"/>
        <a:lstStyle>
          <a:defPPr>
            <a:defRPr lang="nl-NL"/>
          </a:defPPr>
        </a:lstStyle>
        <a:p>
          <a:pPr rtl="0"/>
          <a:endParaRPr lang="nl-NL" noProof="0" dirty="0"/>
        </a:p>
      </dgm:t>
    </dgm:pt>
    <dgm:pt modelId="{8D1CC686-B05C-4470-A959-236CC9C8BB70}" type="sibTrans" cxnId="{2617C475-F537-46A6-ADE1-4EB764853601}">
      <dgm:prSet/>
      <dgm:spPr/>
      <dgm:t>
        <a:bodyPr rtlCol="0"/>
        <a:lstStyle>
          <a:defPPr>
            <a:defRPr lang="nl-NL"/>
          </a:defPPr>
        </a:lstStyle>
        <a:p>
          <a:pPr rtl="0"/>
          <a:endParaRPr lang="nl-NL" noProof="0" dirty="0"/>
        </a:p>
      </dgm:t>
    </dgm:pt>
    <dgm:pt modelId="{8B9AF88A-E1F7-4D3A-905F-87228D6A8655}">
      <dgm:prSet phldr="0"/>
      <dgm:spPr/>
      <dgm:t>
        <a:bodyPr rtlCol="0"/>
        <a:lstStyle>
          <a:defPPr>
            <a:defRPr lang="nl-NL"/>
          </a:defPPr>
        </a:lstStyle>
        <a:p>
          <a:pPr>
            <a:defRPr b="1"/>
          </a:pPr>
          <a:r>
            <a:rPr lang="nl-NL" b="0" noProof="0" dirty="0">
              <a:solidFill>
                <a:schemeClr val="accent3"/>
              </a:solidFill>
              <a:latin typeface="Baskerville Old Face" panose="02020602080505020303" pitchFamily="18" charset="77"/>
              <a:ea typeface="Baskerville" panose="02020502070401020303" pitchFamily="18" charset="0"/>
            </a:rPr>
            <a:t>Dec 2023</a:t>
          </a:r>
        </a:p>
      </dgm:t>
    </dgm:pt>
    <dgm:pt modelId="{933A8FED-7B84-4ED0-B6AA-2EE26A89B8EA}" type="parTrans" cxnId="{E1474FF3-8E3C-4B30-985C-CE88BA0FE324}">
      <dgm:prSet/>
      <dgm:spPr/>
      <dgm:t>
        <a:bodyPr rtlCol="0"/>
        <a:lstStyle>
          <a:defPPr>
            <a:defRPr lang="nl-NL"/>
          </a:defPPr>
        </a:lstStyle>
        <a:p>
          <a:pPr rtl="0"/>
          <a:endParaRPr lang="nl-NL" noProof="0" dirty="0"/>
        </a:p>
      </dgm:t>
    </dgm:pt>
    <dgm:pt modelId="{F11DD6EC-352C-4A0E-84AA-FEBE2F06BCF9}" type="sibTrans" cxnId="{E1474FF3-8E3C-4B30-985C-CE88BA0FE324}">
      <dgm:prSet/>
      <dgm:spPr/>
      <dgm:t>
        <a:bodyPr rtlCol="0"/>
        <a:lstStyle>
          <a:defPPr>
            <a:defRPr lang="nl-NL"/>
          </a:defPPr>
        </a:lstStyle>
        <a:p>
          <a:pPr rtl="0"/>
          <a:endParaRPr lang="nl-NL" noProof="0" dirty="0"/>
        </a:p>
      </dgm:t>
    </dgm:pt>
    <dgm:pt modelId="{1FBAA54A-031C-458D-848D-AF31D92B3ED3}">
      <dgm:prSet custT="1"/>
      <dgm:spPr/>
      <dgm:t>
        <a:bodyPr/>
        <a:lstStyle/>
        <a:p>
          <a:pPr marL="0" lvl="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RECEIVE OUR PAYMENTS OF 16,544 DUO-DECILLIONS EURO PER PERSON</a:t>
          </a:r>
        </a:p>
      </dgm:t>
    </dgm:pt>
    <dgm:pt modelId="{82DEFCC4-29D8-441C-B402-8DD518F1178B}" type="parTrans" cxnId="{2F3073EB-5080-4781-B732-FCB4C292C179}">
      <dgm:prSet/>
      <dgm:spPr/>
      <dgm:t>
        <a:bodyPr/>
        <a:lstStyle/>
        <a:p>
          <a:endParaRPr lang="nl-BE"/>
        </a:p>
      </dgm:t>
    </dgm:pt>
    <dgm:pt modelId="{F84B627C-C177-491A-A5BE-BA623D323A3A}" type="sibTrans" cxnId="{2F3073EB-5080-4781-B732-FCB4C292C179}">
      <dgm:prSet/>
      <dgm:spPr/>
      <dgm:t>
        <a:bodyPr/>
        <a:lstStyle/>
        <a:p>
          <a:endParaRPr lang="nl-BE"/>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custLinFactNeighborY="0"/>
      <dgm:spPr>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1"/>
        </a:solidFill>
        <a:ln>
          <a:solidFill>
            <a:srgbClr val="4F5945"/>
          </a:solidFill>
        </a:ln>
      </dgm:spPr>
    </dgm:pt>
    <dgm:pt modelId="{5B7FC7CF-F58D-48D5-8BCC-38D6EE87890B}" type="pres">
      <dgm:prSet presAssocID="{58FF46FB-368D-4E9C-A650-0513B8879DA8}" presName="Ellipse" presStyleLbl="fgAcc1" presStyleIdx="1" presStyleCnt="6"/>
      <dgm:spPr>
        <a:solidFill>
          <a:schemeClr val="tx2">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1"/>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dgm:pt>
    <dgm:pt modelId="{B1A1A837-F261-404B-A808-B2F4154CE8A2}" type="pres">
      <dgm:prSet presAssocID="{D05E1923-5021-40F7-B4EF-E582E23A699D}" presName="Ellipse" presStyleLbl="fgAcc1" presStyleIdx="2" presStyleCnt="6"/>
      <dgm:spPr>
        <a:solidFill>
          <a:schemeClr val="tx2">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1"/>
        </a:solidFill>
        <a:ln>
          <a:solidFill>
            <a:schemeClr val="accent1"/>
          </a:solidFill>
        </a:ln>
      </dgm:spPr>
    </dgm:pt>
    <dgm:pt modelId="{5D519322-C1DD-47AE-92C0-13575134BC76}" type="pres">
      <dgm:prSet presAssocID="{FA8F44BD-C8C7-462C-9756-1EC498E86842}" presName="Ellipse" presStyleLbl="fgAcc1" presStyleIdx="3" presStyleCnt="6"/>
      <dgm:spPr>
        <a:solidFill>
          <a:srgbClr val="CCD8D6">
            <a:alpha val="90000"/>
          </a:srgb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1"/>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dgm:pt>
    <dgm:pt modelId="{515AAB83-BD07-4B9E-9A3B-858C0B126F9C}" type="pres">
      <dgm:prSet presAssocID="{8BAB5E6F-A65E-41DB-A296-0818B0E49F7C}" presName="Ellipse" presStyleLbl="fgAcc1" presStyleIdx="4" presStyleCnt="6"/>
      <dgm:spPr>
        <a:solidFill>
          <a:schemeClr val="tx2">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1"/>
        </a:solidFill>
        <a:ln>
          <a:solidFill>
            <a:schemeClr val="accent1"/>
          </a:solidFill>
        </a:ln>
      </dgm:spPr>
    </dgm:pt>
    <dgm:pt modelId="{A22B1C16-7FF0-4DBE-B32E-E43FEB1E2EAC}" type="pres">
      <dgm:prSet presAssocID="{8B9AF88A-E1F7-4D3A-905F-87228D6A8655}" presName="Ellipse" presStyleLbl="fgAcc1" presStyleIdx="5" presStyleCnt="6"/>
      <dgm:spPr>
        <a:solidFill>
          <a:srgbClr val="CCD8D6">
            <a:alpha val="90000"/>
          </a:srgb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070CED43-982E-487C-9CC2-CFAEABD4D2D8}" type="pres">
      <dgm:prSet presAssocID="{8B9AF88A-E1F7-4D3A-905F-87228D6A8655}"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9849DE80-687D-4E8D-BF61-B124DCB9AABC}" type="presOf" srcId="{1FBAA54A-031C-458D-848D-AF31D92B3ED3}" destId="{96DDA0FE-83E2-423C-9F13-58A61EB68487}" srcOrd="0" destOrd="1" presId="urn:microsoft.com/office/officeart/2017/3/layout/DropPinTimeline"/>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2F3073EB-5080-4781-B732-FCB4C292C179}" srcId="{FA8F44BD-C8C7-462C-9756-1EC498E86842}" destId="{1FBAA54A-031C-458D-848D-AF31D92B3ED3}" srcOrd="1" destOrd="0" parTransId="{82DEFCC4-29D8-441C-B402-8DD518F1178B}" sibTransId="{F84B627C-C177-491A-A5BE-BA623D323A3A}"/>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3760" y="52185"/>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dirty="0">
              <a:latin typeface="Baskerville Old Face" panose="02020602080505020303" pitchFamily="18" charset="77"/>
              <a:ea typeface="Baskerville" panose="02020502070401020303" pitchFamily="18" charset="0"/>
            </a:rPr>
            <a:t>Planning</a:t>
          </a:r>
        </a:p>
      </dsp:txBody>
      <dsp:txXfrm>
        <a:off x="13760" y="52185"/>
        <a:ext cx="2011384" cy="603415"/>
      </dsp:txXfrm>
    </dsp:sp>
    <dsp:sp modelId="{22359DD7-1BFB-4900-BAE6-6084F2F57988}">
      <dsp:nvSpPr>
        <dsp:cNvPr id="0" name=""/>
        <dsp:cNvSpPr/>
      </dsp:nvSpPr>
      <dsp:spPr>
        <a:xfrm>
          <a:off x="13760" y="540664"/>
          <a:ext cx="2011384" cy="2932785"/>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rtlCol="0" anchor="t" anchorCtr="0">
          <a:noAutofit/>
        </a:bodyPr>
        <a:lstStyle/>
        <a:p>
          <a:pPr marL="0" lvl="0" indent="0" algn="l" defTabSz="533400" rtl="0">
            <a:lnSpc>
              <a:spcPct val="90000"/>
            </a:lnSpc>
            <a:spcBef>
              <a:spcPct val="0"/>
            </a:spcBef>
            <a:spcAft>
              <a:spcPct val="35000"/>
            </a:spcAft>
            <a:buNone/>
          </a:pPr>
          <a:r>
            <a:rPr lang="nl-NL" sz="1200" b="0" i="0" kern="1200" noProof="0" dirty="0">
              <a:solidFill>
                <a:schemeClr val="accent3"/>
              </a:solidFill>
              <a:latin typeface="Gill Sans Nova Light" panose="020B0302020104020203" pitchFamily="34" charset="0"/>
              <a:cs typeface="Gill Sans Light" panose="020B0302020104020203" pitchFamily="34" charset="-79"/>
            </a:rPr>
            <a:t>-</a:t>
          </a:r>
          <a:r>
            <a:rPr lang="nl-NL" sz="1200" b="1" i="0" kern="1200" noProof="0" dirty="0">
              <a:solidFill>
                <a:srgbClr val="00B050"/>
              </a:solidFill>
              <a:latin typeface="Gill Sans Nova Light" panose="020B0302020104020203" pitchFamily="34" charset="0"/>
              <a:cs typeface="Gill Sans Light" panose="020B0302020104020203" pitchFamily="34" charset="-79"/>
            </a:rPr>
            <a:t>CREATE TECHNLOGY </a:t>
          </a:r>
        </a:p>
        <a:p>
          <a:pPr marL="0" lvl="0" indent="0" algn="l" defTabSz="533400" rtl="0">
            <a:lnSpc>
              <a:spcPct val="90000"/>
            </a:lnSpc>
            <a:spcBef>
              <a:spcPct val="0"/>
            </a:spcBef>
            <a:spcAft>
              <a:spcPct val="35000"/>
            </a:spcAft>
            <a:buNone/>
          </a:pPr>
          <a:r>
            <a:rPr lang="nl-NL" sz="1200" b="1" i="0" kern="1200" noProof="0" dirty="0">
              <a:solidFill>
                <a:srgbClr val="00B050"/>
              </a:solidFill>
              <a:latin typeface="Gill Sans Nova Light" panose="020B0302020104020203" pitchFamily="34" charset="0"/>
              <a:cs typeface="Gill Sans Light" panose="020B0302020104020203" pitchFamily="34" charset="-79"/>
            </a:rPr>
            <a:t>-PAY TO THE PEOPLE</a:t>
          </a:r>
        </a:p>
        <a:p>
          <a:pPr marL="0" lvl="0" indent="0" algn="l" defTabSz="533400" rtl="0">
            <a:lnSpc>
              <a:spcPct val="90000"/>
            </a:lnSpc>
            <a:spcBef>
              <a:spcPct val="0"/>
            </a:spcBef>
            <a:spcAft>
              <a:spcPct val="35000"/>
            </a:spcAft>
            <a:buNone/>
          </a:pPr>
          <a:r>
            <a:rPr lang="nl-NL" sz="1200" b="1" i="0" kern="1200" noProof="0" dirty="0">
              <a:solidFill>
                <a:srgbClr val="00B050"/>
              </a:solidFill>
              <a:latin typeface="Gill Sans Nova Light" panose="020B0302020104020203" pitchFamily="34" charset="0"/>
              <a:cs typeface="Gill Sans Light" panose="020B0302020104020203" pitchFamily="34" charset="-79"/>
            </a:rPr>
            <a:t>-SPREAD TO THE DIFFERENT HOLDERS FOR LIVING AND NON-LIVING AND MANAGE IT</a:t>
          </a:r>
        </a:p>
        <a:p>
          <a:pPr marL="0" lvl="0" indent="0" algn="l" defTabSz="533400" rtl="0">
            <a:lnSpc>
              <a:spcPct val="90000"/>
            </a:lnSpc>
            <a:spcBef>
              <a:spcPct val="0"/>
            </a:spcBef>
            <a:spcAft>
              <a:spcPct val="35000"/>
            </a:spcAft>
            <a:buNone/>
          </a:pPr>
          <a:r>
            <a:rPr lang="nl-NL" sz="1200" b="1" i="0" kern="1200" noProof="0" dirty="0">
              <a:solidFill>
                <a:srgbClr val="00B050"/>
              </a:solidFill>
              <a:latin typeface="Gill Sans Nova Light" panose="020B0302020104020203" pitchFamily="34" charset="0"/>
              <a:cs typeface="Gill Sans Light" panose="020B0302020104020203" pitchFamily="34" charset="-79"/>
            </a:rPr>
            <a:t>-CALL THE PEOPLE TO WORK</a:t>
          </a:r>
        </a:p>
      </dsp:txBody>
      <dsp:txXfrm>
        <a:off x="13760" y="540664"/>
        <a:ext cx="2011384" cy="2932785"/>
      </dsp:txXfrm>
    </dsp:sp>
    <dsp:sp modelId="{C4F84DEA-2002-4D32-8E80-70EEE05E345A}">
      <dsp:nvSpPr>
        <dsp:cNvPr id="0" name=""/>
        <dsp:cNvSpPr/>
      </dsp:nvSpPr>
      <dsp:spPr>
        <a:xfrm>
          <a:off x="2132933" y="81726"/>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rtlCol="0" anchor="ctr" anchorCtr="0">
          <a:noAutofit/>
        </a:bodyPr>
        <a:lstStyle/>
        <a:p>
          <a:pPr marL="0" lvl="0" indent="0" algn="ctr" defTabSz="889000" rtl="0">
            <a:lnSpc>
              <a:spcPct val="90000"/>
            </a:lnSpc>
            <a:spcBef>
              <a:spcPct val="0"/>
            </a:spcBef>
            <a:spcAft>
              <a:spcPct val="35000"/>
            </a:spcAft>
            <a:buNone/>
          </a:pPr>
          <a:r>
            <a:rPr lang="nl-NL" sz="2000" b="1" kern="1200" noProof="0" dirty="0">
              <a:solidFill>
                <a:schemeClr val="bg1"/>
              </a:solidFill>
              <a:latin typeface="Baskerville Old Face" panose="02020602080505020303" pitchFamily="18" charset="77"/>
              <a:ea typeface="Baskerville" panose="02020502070401020303" pitchFamily="18" charset="0"/>
            </a:rPr>
            <a:t>Marketing</a:t>
          </a:r>
        </a:p>
      </dsp:txBody>
      <dsp:txXfrm>
        <a:off x="2132933" y="81726"/>
        <a:ext cx="2011384" cy="603415"/>
      </dsp:txXfrm>
    </dsp:sp>
    <dsp:sp modelId="{4FEB85EB-D046-4CDB-8A62-BBCE260C4490}">
      <dsp:nvSpPr>
        <dsp:cNvPr id="0" name=""/>
        <dsp:cNvSpPr/>
      </dsp:nvSpPr>
      <dsp:spPr>
        <a:xfrm>
          <a:off x="2132933" y="677052"/>
          <a:ext cx="2011384" cy="256932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rtlCol="0" anchor="t" anchorCtr="0">
          <a:noAutofit/>
        </a:bodyPr>
        <a:lstStyle/>
        <a:p>
          <a:pPr marL="0" lvl="0" indent="0" algn="l" defTabSz="711200" rtl="0">
            <a:lnSpc>
              <a:spcPct val="90000"/>
            </a:lnSpc>
            <a:spcBef>
              <a:spcPct val="0"/>
            </a:spcBef>
            <a:spcAft>
              <a:spcPct val="35000"/>
            </a:spcAft>
            <a:buNone/>
          </a:pPr>
          <a:r>
            <a:rPr lang="nl-NL" sz="1600" b="1" i="0" kern="1200" noProof="0" dirty="0">
              <a:solidFill>
                <a:srgbClr val="00B050"/>
              </a:solidFill>
              <a:latin typeface="Gill Sans Nova Light" panose="020B0302020104020203" pitchFamily="34" charset="0"/>
              <a:cs typeface="Gill Sans Light" panose="020B0302020104020203" pitchFamily="34" charset="-79"/>
            </a:rPr>
            <a:t>INFORMING THE PEOPLE AND ACTORS</a:t>
          </a:r>
        </a:p>
      </dsp:txBody>
      <dsp:txXfrm>
        <a:off x="2132933" y="677052"/>
        <a:ext cx="2011384" cy="2569320"/>
      </dsp:txXfrm>
    </dsp:sp>
    <dsp:sp modelId="{49B7F8FA-D256-41EF-9327-52A3551D9A60}">
      <dsp:nvSpPr>
        <dsp:cNvPr id="0" name=""/>
        <dsp:cNvSpPr/>
      </dsp:nvSpPr>
      <dsp:spPr>
        <a:xfrm>
          <a:off x="4252107" y="81726"/>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rtlCol="0" anchor="ctr" anchorCtr="0">
          <a:noAutofit/>
        </a:bodyPr>
        <a:lstStyle/>
        <a:p>
          <a:pPr marL="0" lvl="0" indent="0" algn="ctr" defTabSz="889000" rtl="0">
            <a:lnSpc>
              <a:spcPct val="90000"/>
            </a:lnSpc>
            <a:spcBef>
              <a:spcPct val="0"/>
            </a:spcBef>
            <a:spcAft>
              <a:spcPct val="35000"/>
            </a:spcAft>
            <a:buNone/>
          </a:pPr>
          <a:r>
            <a:rPr lang="nl-NL" sz="2000" b="1" kern="1200" noProof="0" dirty="0">
              <a:solidFill>
                <a:schemeClr val="bg1"/>
              </a:solidFill>
              <a:latin typeface="Baskerville Old Face" panose="02020602080505020303" pitchFamily="18" charset="77"/>
              <a:ea typeface="Baskerville" panose="02020502070401020303" pitchFamily="18" charset="0"/>
            </a:rPr>
            <a:t>Ontwerp</a:t>
          </a:r>
        </a:p>
      </dsp:txBody>
      <dsp:txXfrm>
        <a:off x="4252107" y="81726"/>
        <a:ext cx="2011384" cy="603415"/>
      </dsp:txXfrm>
    </dsp:sp>
    <dsp:sp modelId="{6B5FE59C-B471-448A-AA7A-B526DCC4D4CA}">
      <dsp:nvSpPr>
        <dsp:cNvPr id="0" name=""/>
        <dsp:cNvSpPr/>
      </dsp:nvSpPr>
      <dsp:spPr>
        <a:xfrm>
          <a:off x="4252107" y="677052"/>
          <a:ext cx="2011384" cy="2569320"/>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rtlCol="0" anchor="t" anchorCtr="0">
          <a:noAutofit/>
        </a:bodyPr>
        <a:lstStyle/>
        <a:p>
          <a:pPr marL="0" lvl="0" indent="0" algn="l" defTabSz="711200" rtl="0">
            <a:lnSpc>
              <a:spcPct val="90000"/>
            </a:lnSpc>
            <a:spcBef>
              <a:spcPct val="0"/>
            </a:spcBef>
            <a:spcAft>
              <a:spcPct val="35000"/>
            </a:spcAft>
            <a:buNone/>
          </a:pPr>
          <a:r>
            <a:rPr lang="nl-NL" sz="1600" b="1" i="0" kern="1200" noProof="0" dirty="0">
              <a:solidFill>
                <a:srgbClr val="00B050"/>
              </a:solidFill>
              <a:latin typeface="Gill Sans Nova Light" panose="020B0302020104020203" pitchFamily="34" charset="0"/>
              <a:cs typeface="Gill Sans Light" panose="020B0302020104020203" pitchFamily="34" charset="-79"/>
            </a:rPr>
            <a:t>TECHNOLOGICAL APPLICATIONS</a:t>
          </a:r>
        </a:p>
      </dsp:txBody>
      <dsp:txXfrm>
        <a:off x="4252107" y="677052"/>
        <a:ext cx="2011384" cy="2569320"/>
      </dsp:txXfrm>
    </dsp:sp>
    <dsp:sp modelId="{4132ECB1-6BEF-4935-AFA3-B2EAA48FDE7E}">
      <dsp:nvSpPr>
        <dsp:cNvPr id="0" name=""/>
        <dsp:cNvSpPr/>
      </dsp:nvSpPr>
      <dsp:spPr>
        <a:xfrm>
          <a:off x="6371281" y="133598"/>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rtlCol="0" anchor="ctr" anchorCtr="0">
          <a:noAutofit/>
        </a:bodyPr>
        <a:lstStyle/>
        <a:p>
          <a:pPr marL="0" lvl="0" indent="0" algn="ctr" defTabSz="711200" rtl="0">
            <a:lnSpc>
              <a:spcPct val="90000"/>
            </a:lnSpc>
            <a:spcBef>
              <a:spcPct val="0"/>
            </a:spcBef>
            <a:spcAft>
              <a:spcPct val="35000"/>
            </a:spcAft>
            <a:buNone/>
          </a:pPr>
          <a:r>
            <a:rPr lang="nl-NL" sz="1600" b="1" kern="1200" noProof="0" dirty="0">
              <a:solidFill>
                <a:schemeClr val="bg1"/>
              </a:solidFill>
              <a:latin typeface="Baskerville Old Face" panose="02020602080505020303" pitchFamily="18" charset="77"/>
              <a:ea typeface="Baskerville" panose="02020502070401020303" pitchFamily="18" charset="0"/>
            </a:rPr>
            <a:t>Strategie </a:t>
          </a:r>
          <a:r>
            <a:rPr lang="nl-NL" sz="1600" b="1" kern="1200" noProof="0" dirty="0" err="1">
              <a:solidFill>
                <a:schemeClr val="bg1"/>
              </a:solidFill>
              <a:latin typeface="Baskerville Old Face" panose="02020602080505020303" pitchFamily="18" charset="77"/>
              <a:ea typeface="Baskerville" panose="02020502070401020303" pitchFamily="18" charset="0"/>
            </a:rPr>
            <a:t>for</a:t>
          </a:r>
          <a:r>
            <a:rPr lang="nl-NL" sz="1600" b="1" kern="1200" noProof="0" dirty="0">
              <a:solidFill>
                <a:schemeClr val="bg1"/>
              </a:solidFill>
              <a:latin typeface="Baskerville Old Face" panose="02020602080505020303" pitchFamily="18" charset="77"/>
              <a:ea typeface="Baskerville" panose="02020502070401020303" pitchFamily="18" charset="0"/>
            </a:rPr>
            <a:t> a single open </a:t>
          </a:r>
          <a:r>
            <a:rPr lang="nl-NL" sz="1600" b="1" kern="1200" noProof="0" dirty="0" err="1">
              <a:solidFill>
                <a:schemeClr val="bg1"/>
              </a:solidFill>
              <a:latin typeface="Baskerville Old Face" panose="02020602080505020303" pitchFamily="18" charset="77"/>
              <a:ea typeface="Baskerville" panose="02020502070401020303" pitchFamily="18" charset="0"/>
            </a:rPr>
            <a:t>work</a:t>
          </a:r>
          <a:r>
            <a:rPr lang="nl-NL" sz="1600" b="1" kern="1200" noProof="0" dirty="0">
              <a:solidFill>
                <a:schemeClr val="bg1"/>
              </a:solidFill>
              <a:latin typeface="Baskerville Old Face" panose="02020602080505020303" pitchFamily="18" charset="77"/>
              <a:ea typeface="Baskerville" panose="02020502070401020303" pitchFamily="18" charset="0"/>
            </a:rPr>
            <a:t> </a:t>
          </a:r>
          <a:r>
            <a:rPr lang="nl-NL" sz="1600" b="1" kern="1200" noProof="0" dirty="0" err="1">
              <a:solidFill>
                <a:schemeClr val="bg1"/>
              </a:solidFill>
              <a:latin typeface="Baskerville Old Face" panose="02020602080505020303" pitchFamily="18" charset="77"/>
              <a:ea typeface="Baskerville" panose="02020502070401020303" pitchFamily="18" charset="0"/>
            </a:rPr>
            <a:t>place</a:t>
          </a:r>
          <a:endParaRPr lang="nl-NL" sz="1600" b="1" kern="1200" noProof="0" dirty="0">
            <a:solidFill>
              <a:schemeClr val="bg1"/>
            </a:solidFill>
            <a:latin typeface="Baskerville Old Face" panose="02020602080505020303" pitchFamily="18" charset="77"/>
            <a:ea typeface="Baskerville" panose="02020502070401020303" pitchFamily="18" charset="0"/>
          </a:endParaRPr>
        </a:p>
      </dsp:txBody>
      <dsp:txXfrm>
        <a:off x="6371281" y="133598"/>
        <a:ext cx="2011384" cy="603415"/>
      </dsp:txXfrm>
    </dsp:sp>
    <dsp:sp modelId="{C42A8BDE-B838-475D-AFDE-17B60D744AB6}">
      <dsp:nvSpPr>
        <dsp:cNvPr id="0" name=""/>
        <dsp:cNvSpPr/>
      </dsp:nvSpPr>
      <dsp:spPr>
        <a:xfrm>
          <a:off x="6367916" y="651953"/>
          <a:ext cx="1993187" cy="2821496"/>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76" tIns="197876" rIns="197876" bIns="197876" numCol="1" spcCol="1270" rtlCol="0" anchor="t" anchorCtr="0">
          <a:noAutofit/>
        </a:bodyPr>
        <a:lstStyle/>
        <a:p>
          <a:pPr marL="0" lvl="0" indent="0" algn="l" defTabSz="533400" rtl="0">
            <a:lnSpc>
              <a:spcPct val="90000"/>
            </a:lnSpc>
            <a:spcBef>
              <a:spcPct val="0"/>
            </a:spcBef>
            <a:spcAft>
              <a:spcPct val="35000"/>
            </a:spcAft>
            <a:buFont typeface="+mj-lt"/>
            <a:buNone/>
          </a:pPr>
          <a:r>
            <a:rPr lang="nl-NL" sz="1200" b="1" i="0" kern="1200" noProof="0" dirty="0">
              <a:solidFill>
                <a:srgbClr val="00B050"/>
              </a:solidFill>
              <a:latin typeface="Gill Sans Nova Light" panose="020B0302020104020203" pitchFamily="34" charset="0"/>
              <a:cs typeface="Gill Sans Light" panose="020B0302020104020203" pitchFamily="34" charset="-79"/>
            </a:rPr>
            <a:t>-SET UP 1000 TABLES FOR EVERY 10000 PEOPLE WITH MACHINERY TO USE. EACH TABLE IS ALLOCATED 10 PEOPLE FOR THE WORK</a:t>
          </a:r>
        </a:p>
        <a:p>
          <a:pPr marL="0" lvl="0" indent="0" algn="l" defTabSz="533400" rtl="0">
            <a:lnSpc>
              <a:spcPct val="90000"/>
            </a:lnSpc>
            <a:spcBef>
              <a:spcPct val="0"/>
            </a:spcBef>
            <a:spcAft>
              <a:spcPct val="35000"/>
            </a:spcAft>
            <a:buFont typeface="+mj-lt"/>
            <a:buNone/>
          </a:pPr>
          <a:r>
            <a:rPr lang="nl-NL" sz="1200" b="1" i="0" kern="1200" noProof="0" dirty="0">
              <a:solidFill>
                <a:srgbClr val="00B050"/>
              </a:solidFill>
              <a:latin typeface="Gill Sans Nova Light" panose="020B0302020104020203" pitchFamily="34" charset="0"/>
              <a:cs typeface="Gill Sans Light" panose="020B0302020104020203" pitchFamily="34" charset="-79"/>
            </a:rPr>
            <a:t>-LEAVE OUT NO PERSON</a:t>
          </a:r>
        </a:p>
        <a:p>
          <a:pPr marL="0" lvl="0" indent="0" algn="l" defTabSz="533400" rtl="0">
            <a:lnSpc>
              <a:spcPct val="90000"/>
            </a:lnSpc>
            <a:spcBef>
              <a:spcPct val="0"/>
            </a:spcBef>
            <a:spcAft>
              <a:spcPct val="35000"/>
            </a:spcAft>
            <a:buFont typeface="+mj-lt"/>
            <a:buNone/>
          </a:pPr>
          <a:r>
            <a:rPr lang="nl-NL" sz="1200" b="1" i="0" kern="1200" noProof="0" dirty="0">
              <a:solidFill>
                <a:srgbClr val="00B050"/>
              </a:solidFill>
              <a:latin typeface="Gill Sans Nova Light" panose="020B0302020104020203" pitchFamily="34" charset="0"/>
              <a:cs typeface="Gill Sans Light" panose="020B0302020104020203" pitchFamily="34" charset="-79"/>
            </a:rPr>
            <a:t>-MAKE SURE FORM WITH AMOUNT IS FILLED IN BY EACH PERSON</a:t>
          </a:r>
        </a:p>
      </dsp:txBody>
      <dsp:txXfrm>
        <a:off x="6367916" y="651953"/>
        <a:ext cx="1993187" cy="2821496"/>
      </dsp:txXfrm>
    </dsp:sp>
    <dsp:sp modelId="{59606EB9-9F10-4D12-A33F-A242FDCC0D0F}">
      <dsp:nvSpPr>
        <dsp:cNvPr id="0" name=""/>
        <dsp:cNvSpPr/>
      </dsp:nvSpPr>
      <dsp:spPr>
        <a:xfrm>
          <a:off x="8490455" y="82985"/>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rtlCol="0" anchor="ctr" anchorCtr="0">
          <a:noAutofit/>
        </a:bodyPr>
        <a:lstStyle/>
        <a:p>
          <a:pPr marL="0" lvl="0" indent="0" algn="ctr" defTabSz="889000" rtl="0">
            <a:lnSpc>
              <a:spcPct val="90000"/>
            </a:lnSpc>
            <a:spcBef>
              <a:spcPct val="0"/>
            </a:spcBef>
            <a:spcAft>
              <a:spcPct val="35000"/>
            </a:spcAft>
            <a:buNone/>
          </a:pPr>
          <a:r>
            <a:rPr lang="nl-NL" sz="2000" b="1" kern="1200" noProof="0" dirty="0">
              <a:solidFill>
                <a:schemeClr val="bg1"/>
              </a:solidFill>
              <a:latin typeface="Baskerville Old Face" panose="02020602080505020303" pitchFamily="18" charset="77"/>
              <a:ea typeface="Baskerville" panose="02020502070401020303" pitchFamily="18" charset="0"/>
            </a:rPr>
            <a:t>Lancering</a:t>
          </a:r>
        </a:p>
      </dsp:txBody>
      <dsp:txXfrm>
        <a:off x="8490455" y="82985"/>
        <a:ext cx="2011384" cy="603415"/>
      </dsp:txXfrm>
    </dsp:sp>
    <dsp:sp modelId="{C8429E68-36DD-4F6A-A2F4-7CCDADCEFAD1}">
      <dsp:nvSpPr>
        <dsp:cNvPr id="0" name=""/>
        <dsp:cNvSpPr/>
      </dsp:nvSpPr>
      <dsp:spPr>
        <a:xfrm>
          <a:off x="8491289" y="680827"/>
          <a:ext cx="2009715" cy="2564286"/>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rtlCol="0" anchor="t" anchorCtr="0">
          <a:noAutofit/>
        </a:bodyPr>
        <a:lstStyle/>
        <a:p>
          <a:pPr marL="0" lvl="0" indent="0" algn="l" defTabSz="711200" rtl="0">
            <a:lnSpc>
              <a:spcPct val="90000"/>
            </a:lnSpc>
            <a:spcBef>
              <a:spcPct val="0"/>
            </a:spcBef>
            <a:spcAft>
              <a:spcPct val="35000"/>
            </a:spcAft>
            <a:buNone/>
          </a:pPr>
          <a:r>
            <a:rPr lang="nl-NL" sz="1600" b="1" i="0" kern="1200" noProof="0" dirty="0">
              <a:solidFill>
                <a:srgbClr val="00B050"/>
              </a:solidFill>
              <a:latin typeface="Gill Sans Nova Light" panose="020B0302020104020203" pitchFamily="34" charset="0"/>
              <a:cs typeface="Gill Sans Light" panose="020B0302020104020203" pitchFamily="34" charset="-79"/>
            </a:rPr>
            <a:t>SINCE THIS YEAR 202</a:t>
          </a:r>
          <a:r>
            <a:rPr lang="nl-NL" sz="1600" b="0" i="0" kern="1200" noProof="0" dirty="0">
              <a:solidFill>
                <a:schemeClr val="accent3"/>
              </a:solidFill>
              <a:latin typeface="Gill Sans Nova Light" panose="020B0302020104020203" pitchFamily="34" charset="0"/>
              <a:cs typeface="Gill Sans Light" panose="020B0302020104020203" pitchFamily="34" charset="-79"/>
            </a:rPr>
            <a:t>3</a:t>
          </a:r>
        </a:p>
      </dsp:txBody>
      <dsp:txXfrm>
        <a:off x="8491289" y="680827"/>
        <a:ext cx="2009715" cy="2564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1659731"/>
          <a:ext cx="10242550" cy="0"/>
        </a:xfrm>
        <a:prstGeom prst="line">
          <a:avLst/>
        </a:prstGeom>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51490" y="382503"/>
          <a:ext cx="244110" cy="244110"/>
        </a:xfrm>
        <a:prstGeom prst="teardrop">
          <a:avLst>
            <a:gd name="adj" fmla="val 115000"/>
          </a:avLst>
        </a:prstGeom>
        <a:solidFill>
          <a:schemeClr val="accent1"/>
        </a:solidFill>
        <a:ln w="12700" cap="flat" cmpd="sng" algn="ctr">
          <a:solidFill>
            <a:srgbClr val="4F59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78608" y="409621"/>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346157"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rtlCol="0" anchor="t" anchorCtr="0">
          <a:noAutofit/>
        </a:bodyPr>
        <a:lstStyle/>
        <a:p>
          <a:pPr marL="0" lvl="0" indent="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cs typeface="Gill Sans Light" panose="020B0302020104020203" pitchFamily="34" charset="-79"/>
            </a:rPr>
            <a:t>CREATE TECHNOLOGY</a:t>
          </a:r>
        </a:p>
        <a:p>
          <a:pPr marL="0" lvl="0" indent="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cs typeface="Gill Sans Light" panose="020B0302020104020203" pitchFamily="34" charset="-79"/>
            </a:rPr>
            <a:t>RECEIVE OUR PAYMENTS OF 16,544 DUO-DECILLIONS EURO PER PERSON</a:t>
          </a:r>
        </a:p>
      </dsp:txBody>
      <dsp:txXfrm>
        <a:off x="346157" y="677170"/>
        <a:ext cx="2838997" cy="982560"/>
      </dsp:txXfrm>
    </dsp:sp>
    <dsp:sp modelId="{8E3FB235-DF38-476B-9A0E-B1E583D50944}">
      <dsp:nvSpPr>
        <dsp:cNvPr id="0" name=""/>
        <dsp:cNvSpPr/>
      </dsp:nvSpPr>
      <dsp:spPr>
        <a:xfrm>
          <a:off x="346157"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nl-NL" sz="2000" b="0" kern="1200" noProof="0" dirty="0" err="1">
              <a:solidFill>
                <a:schemeClr val="accent3"/>
              </a:solidFill>
              <a:latin typeface="Baskerville Old Face" panose="02020602080505020303" pitchFamily="18" charset="77"/>
              <a:ea typeface="Baskerville" panose="02020502070401020303" pitchFamily="18" charset="0"/>
            </a:rPr>
            <a:t>Oct</a:t>
          </a:r>
          <a:r>
            <a:rPr lang="nl-NL" sz="2000" b="0" kern="1200" noProof="0" dirty="0">
              <a:solidFill>
                <a:schemeClr val="accent3"/>
              </a:solidFill>
              <a:latin typeface="Baskerville Old Face" panose="02020602080505020303" pitchFamily="18" charset="77"/>
              <a:ea typeface="Baskerville" panose="02020502070401020303" pitchFamily="18" charset="0"/>
            </a:rPr>
            <a:t> 2023</a:t>
          </a:r>
        </a:p>
      </dsp:txBody>
      <dsp:txXfrm>
        <a:off x="346157" y="331946"/>
        <a:ext cx="2838997" cy="345224"/>
      </dsp:txXfrm>
    </dsp:sp>
    <dsp:sp modelId="{9AA05CE5-209F-4AD9-BE2C-2A69F76DA8F4}">
      <dsp:nvSpPr>
        <dsp:cNvPr id="0" name=""/>
        <dsp:cNvSpPr/>
      </dsp:nvSpPr>
      <dsp:spPr>
        <a:xfrm>
          <a:off x="173545"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42475"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56541"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83659"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051208" y="1659731"/>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rtlCol="0" anchor="b" anchorCtr="0">
          <a:noAutofit/>
        </a:bodyPr>
        <a:lstStyle/>
        <a:p>
          <a:pPr marL="0" lvl="0" indent="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RECEIVE PEOPLE AND TECHNOLOGY FOR PAYMENTS TO CONTINUE</a:t>
          </a:r>
        </a:p>
      </dsp:txBody>
      <dsp:txXfrm>
        <a:off x="2051208" y="1659731"/>
        <a:ext cx="2838997" cy="982560"/>
      </dsp:txXfrm>
    </dsp:sp>
    <dsp:sp modelId="{223C5207-4FA2-4A6C-8F43-20BD55767C99}">
      <dsp:nvSpPr>
        <dsp:cNvPr id="0" name=""/>
        <dsp:cNvSpPr/>
      </dsp:nvSpPr>
      <dsp:spPr>
        <a:xfrm>
          <a:off x="2051208" y="2642291"/>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nl-NL" sz="2000" b="0" kern="1200" noProof="0" dirty="0">
              <a:solidFill>
                <a:schemeClr val="accent3"/>
              </a:solidFill>
              <a:latin typeface="Baskerville Old Face" panose="02020602080505020303" pitchFamily="18" charset="77"/>
              <a:ea typeface="Baskerville" panose="02020502070401020303" pitchFamily="18" charset="0"/>
            </a:rPr>
            <a:t>Altijd</a:t>
          </a:r>
        </a:p>
      </dsp:txBody>
      <dsp:txXfrm>
        <a:off x="2051208" y="2642291"/>
        <a:ext cx="2838997" cy="345224"/>
      </dsp:txXfrm>
    </dsp:sp>
    <dsp:sp modelId="{4FE5EB5D-4CEF-4D0D-9394-0534E61844BE}">
      <dsp:nvSpPr>
        <dsp:cNvPr id="0" name=""/>
        <dsp:cNvSpPr/>
      </dsp:nvSpPr>
      <dsp:spPr>
        <a:xfrm>
          <a:off x="1878596"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47526"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461592"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488711"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756259"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IMPROVE TECHNOLOGY</a:t>
          </a:r>
        </a:p>
        <a:p>
          <a:pPr marL="0" lvl="0" indent="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RECEIVE OUR PAYMENTS OF 16,544 DUO-DECILLIONS EURO PER PERSON</a:t>
          </a:r>
        </a:p>
      </dsp:txBody>
      <dsp:txXfrm>
        <a:off x="3756259" y="677170"/>
        <a:ext cx="2838997" cy="982560"/>
      </dsp:txXfrm>
    </dsp:sp>
    <dsp:sp modelId="{2D6C7916-1130-46A8-833B-A6278CBD2192}">
      <dsp:nvSpPr>
        <dsp:cNvPr id="0" name=""/>
        <dsp:cNvSpPr/>
      </dsp:nvSpPr>
      <dsp:spPr>
        <a:xfrm>
          <a:off x="3756259"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nl-NL" sz="2000" b="0" kern="1200" noProof="0" dirty="0">
              <a:solidFill>
                <a:schemeClr val="accent3"/>
              </a:solidFill>
              <a:latin typeface="Baskerville Old Face" panose="02020602080505020303" pitchFamily="18" charset="77"/>
              <a:ea typeface="Baskerville" panose="02020502070401020303" pitchFamily="18" charset="0"/>
            </a:rPr>
            <a:t> Nov 2023</a:t>
          </a:r>
        </a:p>
      </dsp:txBody>
      <dsp:txXfrm>
        <a:off x="3756259" y="331946"/>
        <a:ext cx="2838997" cy="345224"/>
      </dsp:txXfrm>
    </dsp:sp>
    <dsp:sp modelId="{4D953791-5C2F-4A75-A8F4-6ED7EAB5E015}">
      <dsp:nvSpPr>
        <dsp:cNvPr id="0" name=""/>
        <dsp:cNvSpPr/>
      </dsp:nvSpPr>
      <dsp:spPr>
        <a:xfrm>
          <a:off x="3583647"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552577"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5166643"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5193762"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461311" y="1659731"/>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rtlCol="0" anchor="b" anchorCtr="0">
          <a:noAutofit/>
        </a:bodyPr>
        <a:lstStyle/>
        <a:p>
          <a:pPr marL="0" lvl="0" indent="0" algn="l" defTabSz="622300">
            <a:lnSpc>
              <a:spcPct val="90000"/>
            </a:lnSpc>
            <a:spcBef>
              <a:spcPct val="0"/>
            </a:spcBef>
            <a:spcAft>
              <a:spcPct val="35000"/>
            </a:spcAft>
            <a:buNone/>
          </a:pPr>
          <a:r>
            <a:rPr lang="nl-NL" sz="1400" b="1" i="0" kern="1200" noProof="0" dirty="0">
              <a:solidFill>
                <a:srgbClr val="00B050"/>
              </a:solidFill>
              <a:latin typeface="Gill Sans Nova Light" panose="020B0302020104020203" pitchFamily="34" charset="0"/>
              <a:ea typeface="+mn-ea"/>
              <a:cs typeface="Gill Sans Light" panose="020B0302020104020203" pitchFamily="34" charset="-79"/>
            </a:rPr>
            <a:t>RECEIVE PEOPLE AND TECHNOLOGY FOR PAYMENTS TO CONTINUE</a:t>
          </a:r>
        </a:p>
      </dsp:txBody>
      <dsp:txXfrm>
        <a:off x="5461311" y="1659731"/>
        <a:ext cx="2838997" cy="982560"/>
      </dsp:txXfrm>
    </dsp:sp>
    <dsp:sp modelId="{7C1E6B4A-59F7-4018-A403-E1CCAEE78BA1}">
      <dsp:nvSpPr>
        <dsp:cNvPr id="0" name=""/>
        <dsp:cNvSpPr/>
      </dsp:nvSpPr>
      <dsp:spPr>
        <a:xfrm>
          <a:off x="5461311" y="2642291"/>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nl-NL" sz="2000" b="0" kern="1200" noProof="0" dirty="0">
              <a:solidFill>
                <a:schemeClr val="accent3"/>
              </a:solidFill>
              <a:latin typeface="Baskerville Old Face" panose="02020602080505020303" pitchFamily="18" charset="77"/>
              <a:ea typeface="Baskerville" panose="02020502070401020303" pitchFamily="18" charset="0"/>
            </a:rPr>
            <a:t>Mrt 20XX</a:t>
          </a:r>
        </a:p>
      </dsp:txBody>
      <dsp:txXfrm>
        <a:off x="5461311" y="2642291"/>
        <a:ext cx="2838997" cy="345224"/>
      </dsp:txXfrm>
    </dsp:sp>
    <dsp:sp modelId="{A03C5372-D306-43AC-B406-6F8183849431}">
      <dsp:nvSpPr>
        <dsp:cNvPr id="0" name=""/>
        <dsp:cNvSpPr/>
      </dsp:nvSpPr>
      <dsp:spPr>
        <a:xfrm>
          <a:off x="5288699"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257628"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871695"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898813"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66362"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a:lnSpc>
              <a:spcPct val="90000"/>
            </a:lnSpc>
            <a:spcBef>
              <a:spcPct val="0"/>
            </a:spcBef>
            <a:spcAft>
              <a:spcPct val="35000"/>
            </a:spcAft>
            <a:buNone/>
          </a:pPr>
          <a:endParaRPr lang="nl-NL" sz="1600" b="0" i="0" kern="1200" noProof="0" dirty="0">
            <a:solidFill>
              <a:schemeClr val="accent3"/>
            </a:solidFill>
            <a:latin typeface="Gill Sans Nova Light" panose="020B0302020104020203" pitchFamily="34" charset="0"/>
            <a:cs typeface="Gill Sans Light" panose="020B0302020104020203" pitchFamily="34" charset="-79"/>
          </a:endParaRPr>
        </a:p>
      </dsp:txBody>
      <dsp:txXfrm>
        <a:off x="7166362" y="677170"/>
        <a:ext cx="2838997" cy="982560"/>
      </dsp:txXfrm>
    </dsp:sp>
    <dsp:sp modelId="{3FA5D5AE-9CAE-4D19-9765-BCEE62095312}">
      <dsp:nvSpPr>
        <dsp:cNvPr id="0" name=""/>
        <dsp:cNvSpPr/>
      </dsp:nvSpPr>
      <dsp:spPr>
        <a:xfrm>
          <a:off x="7166362"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nl-NL" sz="2000" b="0" kern="1200" noProof="0" dirty="0">
              <a:solidFill>
                <a:schemeClr val="accent3"/>
              </a:solidFill>
              <a:latin typeface="Baskerville Old Face" panose="02020602080505020303" pitchFamily="18" charset="77"/>
              <a:ea typeface="Baskerville" panose="02020502070401020303" pitchFamily="18" charset="0"/>
            </a:rPr>
            <a:t>Dec 2023</a:t>
          </a:r>
        </a:p>
      </dsp:txBody>
      <dsp:txXfrm>
        <a:off x="7166362" y="331946"/>
        <a:ext cx="2838997" cy="345224"/>
      </dsp:txXfrm>
    </dsp:sp>
    <dsp:sp modelId="{FE6CA7EB-68EC-4E76-9051-08C4CF370101}">
      <dsp:nvSpPr>
        <dsp:cNvPr id="0" name=""/>
        <dsp:cNvSpPr/>
      </dsp:nvSpPr>
      <dsp:spPr>
        <a:xfrm>
          <a:off x="6993750" y="677170"/>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962680"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e lijst met acties"/>
  <dgm:desc val="Wordt gebruikt om niet-sequentiële of gegroepeerde lijsten met gegevens weer te geven. Werkt goed met grote hoeveelheden tekst. Alle tekst heeft hetzelfde niveau van nadruk en er wordt geen richting geïmpliceer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Tijdlijn met markeringen verwijderen"/>
  <dgm:desc val="Gebruik deze om een lijst weer te geven met gebeurtenissen in chronologische volgorde. Een onzichtbaar vak naast de pin bevat de datum en de beschrijving staat direct hieronder. Hiermee kan een middelgrote hoeveelheid tekst en een datumnotatie van gemiddelde lengte worden weergegev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DC11BC8C-BAEA-4088-AF48-1EFCDE3ABC94}" type="datetime1">
              <a:rPr lang="nl-NL" smtClean="0"/>
              <a:t>11-12-2023</a:t>
            </a:fld>
            <a:endParaRPr lang="nl-NL" dirty="0"/>
          </a:p>
        </p:txBody>
      </p:sp>
      <p:sp>
        <p:nvSpPr>
          <p:cNvPr id="4" name="Tijdelijke aanduiding voor voettekst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17369B77-94AB-0344-9EBF-9DB9EE8D3ABC}" type="slidenum">
              <a:rPr lang="nl-NL" smtClean="0"/>
              <a:t>‹nr.›</a:t>
            </a:fld>
            <a:endParaRPr lang="nl-NL"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D1C5CA85-E05D-4329-B4CA-94A53697585C}" type="datetime1">
              <a:rPr lang="nl-NL" smtClean="0"/>
              <a:t>11-12-2023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0775476F-A808-1F46-A368-07984F6DA22E}" type="slidenum">
              <a:rPr lang="nl-NL" smtClean="0"/>
              <a:t>‹nr.›</a:t>
            </a:fld>
            <a:endParaRPr lang="nl-NL"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1</a:t>
            </a:fld>
            <a:endParaRPr lang="nl-NL" dirty="0"/>
          </a:p>
        </p:txBody>
      </p:sp>
    </p:spTree>
    <p:extLst>
      <p:ext uri="{BB962C8B-B14F-4D97-AF65-F5344CB8AC3E}">
        <p14:creationId xmlns:p14="http://schemas.microsoft.com/office/powerpoint/2010/main" val="373923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10</a:t>
            </a:fld>
            <a:endParaRPr lang="nl-NL" dirty="0"/>
          </a:p>
        </p:txBody>
      </p:sp>
    </p:spTree>
    <p:extLst>
      <p:ext uri="{BB962C8B-B14F-4D97-AF65-F5344CB8AC3E}">
        <p14:creationId xmlns:p14="http://schemas.microsoft.com/office/powerpoint/2010/main" val="1346363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11</a:t>
            </a:fld>
            <a:endParaRPr lang="nl-NL" dirty="0"/>
          </a:p>
        </p:txBody>
      </p:sp>
    </p:spTree>
    <p:extLst>
      <p:ext uri="{BB962C8B-B14F-4D97-AF65-F5344CB8AC3E}">
        <p14:creationId xmlns:p14="http://schemas.microsoft.com/office/powerpoint/2010/main" val="3044881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12</a:t>
            </a:fld>
            <a:endParaRPr lang="nl-NL" dirty="0"/>
          </a:p>
        </p:txBody>
      </p:sp>
    </p:spTree>
    <p:extLst>
      <p:ext uri="{BB962C8B-B14F-4D97-AF65-F5344CB8AC3E}">
        <p14:creationId xmlns:p14="http://schemas.microsoft.com/office/powerpoint/2010/main" val="496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13</a:t>
            </a:fld>
            <a:endParaRPr lang="nl-NL" dirty="0"/>
          </a:p>
        </p:txBody>
      </p:sp>
    </p:spTree>
    <p:extLst>
      <p:ext uri="{BB962C8B-B14F-4D97-AF65-F5344CB8AC3E}">
        <p14:creationId xmlns:p14="http://schemas.microsoft.com/office/powerpoint/2010/main" val="2868256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14</a:t>
            </a:fld>
            <a:endParaRPr lang="nl-NL" dirty="0"/>
          </a:p>
        </p:txBody>
      </p:sp>
    </p:spTree>
    <p:extLst>
      <p:ext uri="{BB962C8B-B14F-4D97-AF65-F5344CB8AC3E}">
        <p14:creationId xmlns:p14="http://schemas.microsoft.com/office/powerpoint/2010/main" val="152937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775476F-A808-1F46-A368-07984F6DA22E}" type="slidenum">
              <a:rPr lang="nl-NL" smtClean="0"/>
              <a:t>15</a:t>
            </a:fld>
            <a:endParaRPr lang="nl-NL" dirty="0"/>
          </a:p>
        </p:txBody>
      </p:sp>
    </p:spTree>
    <p:extLst>
      <p:ext uri="{BB962C8B-B14F-4D97-AF65-F5344CB8AC3E}">
        <p14:creationId xmlns:p14="http://schemas.microsoft.com/office/powerpoint/2010/main" val="214047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775476F-A808-1F46-A368-07984F6DA22E}" type="slidenum">
              <a:rPr lang="nl-NL" smtClean="0"/>
              <a:t>2</a:t>
            </a:fld>
            <a:endParaRPr lang="nl-NL"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3</a:t>
            </a:fld>
            <a:endParaRPr lang="nl-NL" dirty="0"/>
          </a:p>
        </p:txBody>
      </p:sp>
    </p:spTree>
    <p:extLst>
      <p:ext uri="{BB962C8B-B14F-4D97-AF65-F5344CB8AC3E}">
        <p14:creationId xmlns:p14="http://schemas.microsoft.com/office/powerpoint/2010/main" val="126809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775476F-A808-1F46-A368-07984F6DA22E}" type="slidenum">
              <a:rPr lang="nl-NL" smtClean="0"/>
              <a:t>4</a:t>
            </a:fld>
            <a:endParaRPr lang="nl-NL" dirty="0"/>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5</a:t>
            </a:fld>
            <a:endParaRPr lang="nl-NL" dirty="0"/>
          </a:p>
        </p:txBody>
      </p:sp>
    </p:spTree>
    <p:extLst>
      <p:ext uri="{BB962C8B-B14F-4D97-AF65-F5344CB8AC3E}">
        <p14:creationId xmlns:p14="http://schemas.microsoft.com/office/powerpoint/2010/main" val="133893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6</a:t>
            </a:fld>
            <a:endParaRPr lang="nl-NL" dirty="0"/>
          </a:p>
        </p:txBody>
      </p:sp>
    </p:spTree>
    <p:extLst>
      <p:ext uri="{BB962C8B-B14F-4D97-AF65-F5344CB8AC3E}">
        <p14:creationId xmlns:p14="http://schemas.microsoft.com/office/powerpoint/2010/main" val="305711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7</a:t>
            </a:fld>
            <a:endParaRPr lang="nl-NL" dirty="0"/>
          </a:p>
        </p:txBody>
      </p:sp>
    </p:spTree>
    <p:extLst>
      <p:ext uri="{BB962C8B-B14F-4D97-AF65-F5344CB8AC3E}">
        <p14:creationId xmlns:p14="http://schemas.microsoft.com/office/powerpoint/2010/main" val="334034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8</a:t>
            </a:fld>
            <a:endParaRPr lang="nl-NL" dirty="0"/>
          </a:p>
        </p:txBody>
      </p:sp>
    </p:spTree>
    <p:extLst>
      <p:ext uri="{BB962C8B-B14F-4D97-AF65-F5344CB8AC3E}">
        <p14:creationId xmlns:p14="http://schemas.microsoft.com/office/powerpoint/2010/main" val="205124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9</a:t>
            </a:fld>
            <a:endParaRPr lang="nl-NL" dirty="0"/>
          </a:p>
        </p:txBody>
      </p:sp>
    </p:spTree>
    <p:extLst>
      <p:ext uri="{BB962C8B-B14F-4D97-AF65-F5344CB8AC3E}">
        <p14:creationId xmlns:p14="http://schemas.microsoft.com/office/powerpoint/2010/main" val="108781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tx2"/>
        </a:solidFill>
        <a:effectLst/>
      </p:bgPr>
    </p:bg>
    <p:spTree>
      <p:nvGrpSpPr>
        <p:cNvPr id="1" name=""/>
        <p:cNvGrpSpPr/>
        <p:nvPr/>
      </p:nvGrpSpPr>
      <p:grpSpPr>
        <a:xfrm>
          <a:off x="0" y="0"/>
          <a:ext cx="0" cy="0"/>
          <a:chOff x="0" y="0"/>
          <a:chExt cx="0" cy="0"/>
        </a:xfrm>
      </p:grpSpPr>
      <p:pic>
        <p:nvPicPr>
          <p:cNvPr id="5" name="Afbeelding 4" descr="Een afbeelding met tekst, plant&#10;&#10;Beschrijving automatisch gegenereer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cxnSp>
        <p:nvCxnSpPr>
          <p:cNvPr id="9" name="Rechte verbindingslijn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Afbeelding 10" descr="Een afbeelding met tekst&#10;&#10;Beschrijving automatisch gegenereer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3" name="Afbeelding 12" descr="Een afbeelding met keramiek, porselein&#10;&#10;Beschrijving automatisch gegenereer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Afbeelding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el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nl-NL" sz="4600"/>
            </a:lvl1pPr>
          </a:lstStyle>
          <a:p>
            <a:pPr rtl="0"/>
            <a:r>
              <a:rPr lang="nl-NL"/>
              <a:t>Klik om stijl te bewerken</a:t>
            </a:r>
          </a:p>
        </p:txBody>
      </p:sp>
      <p:sp>
        <p:nvSpPr>
          <p:cNvPr id="3" name="Subtitel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nl-NL" sz="2400"/>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el en inhoud">
    <p:bg>
      <p:bgPr>
        <a:solidFill>
          <a:schemeClr val="tx2"/>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9" name="Afbeelding 8" descr="Een afbeelding van stof&#10;&#10;Beschrijving automatisch gegenereer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hthoek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3" name="Afbeelding 12" descr="Een afbeelding met bloem, plant&#10;&#10;Beschrijving automatisch gegenereer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nl-NL">
                <a:latin typeface="Gill Sans Nova Light" panose="020F0302020204030204" pitchFamily="34" charset="0"/>
                <a:cs typeface="Gill Sans Nova Light" panose="020F0302020204030204" pitchFamily="34" charset="0"/>
              </a:defRPr>
            </a:lvl1pPr>
            <a:lvl2pPr>
              <a:defRPr lang="nl-NL">
                <a:latin typeface="Gill Sans Nova Light" panose="020F0302020204030204" pitchFamily="34" charset="0"/>
                <a:cs typeface="Gill Sans Nova Light" panose="020F0302020204030204" pitchFamily="34" charset="0"/>
              </a:defRPr>
            </a:lvl2pPr>
            <a:lvl3pPr>
              <a:defRPr lang="nl-NL">
                <a:latin typeface="Gill Sans Nova Light" panose="020F0302020204030204" pitchFamily="34" charset="0"/>
                <a:cs typeface="Gill Sans Nova Light" panose="020F0302020204030204" pitchFamily="34" charset="0"/>
              </a:defRPr>
            </a:lvl3pPr>
            <a:lvl4pPr>
              <a:defRPr lang="nl-NL">
                <a:latin typeface="Gill Sans Nova Light" panose="020F0302020204030204" pitchFamily="34" charset="0"/>
                <a:cs typeface="Gill Sans Nova Light" panose="020F0302020204030204" pitchFamily="34" charset="0"/>
              </a:defRPr>
            </a:lvl4pPr>
            <a:lvl5pPr>
              <a:defRPr lang="nl-NL">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4" name="Tijdelijke aanduiding voor voettekst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15" name="Tijdelijke aanduiding voor dianumm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8" name="Rechthoek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0" name="Afbeelding 9" descr="Een afbeelding met weekdier, insect&#10;&#10;Beschrijving automatisch gegenereer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el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nl-NL"/>
            </a:lvl1pPr>
          </a:lstStyle>
          <a:p>
            <a:pPr rtl="0"/>
            <a:r>
              <a:rPr lang="nl-NL"/>
              <a:t>Klik om stijl te bewerken</a:t>
            </a:r>
          </a:p>
        </p:txBody>
      </p:sp>
      <p:sp>
        <p:nvSpPr>
          <p:cNvPr id="3" name="Tijdelijke aanduiding voor voettekst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
        <p:nvSpPr>
          <p:cNvPr id="12" name="Tijdelijke aanduiding voor inhoud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36" name="Afbeelding 35" descr="Een close-up van een boom&#10;&#10;Beschrijving automatisch gegenereerd met gemiddelde betrouwbaarheid">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nl-NL"/>
            </a:defPPr>
          </a:lstStyle>
          <a:p>
            <a:pPr rtl="0"/>
            <a:r>
              <a:rPr lang="nl-NL"/>
              <a:t>Klik om stijl te bewerken</a:t>
            </a:r>
          </a:p>
        </p:txBody>
      </p:sp>
      <p:sp>
        <p:nvSpPr>
          <p:cNvPr id="8" name="Tijdelijke aanduiding voor voettekst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9" name="Tijdelijke aanduiding voor dianumm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
        <p:nvSpPr>
          <p:cNvPr id="29" name="Tijdelijke aanduiding voor tekst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30" name="Tijdelijke aanduiding voor inhoud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nl-NL" sz="1600"/>
            </a:lvl1pPr>
            <a:lvl2pPr marL="685800" indent="-228600">
              <a:buClr>
                <a:srgbClr val="73292A"/>
              </a:buClr>
              <a:buFont typeface="Arial" panose="020B0604020202020204" pitchFamily="34" charset="0"/>
              <a:buChar char="•"/>
              <a:defRPr lang="nl-NL" sz="1400"/>
            </a:lvl2pPr>
            <a:lvl3pPr marL="1143000" indent="-228600">
              <a:buClr>
                <a:srgbClr val="73292A"/>
              </a:buClr>
              <a:buFont typeface="Arial" panose="020B0604020202020204" pitchFamily="34" charset="0"/>
              <a:buChar char="•"/>
              <a:defRPr lang="nl-NL" sz="1200"/>
            </a:lvl3pPr>
            <a:lvl4pPr marL="1600200" indent="-228600">
              <a:buClr>
                <a:srgbClr val="73292A"/>
              </a:buClr>
              <a:buFont typeface="Arial" panose="020B0604020202020204" pitchFamily="34" charset="0"/>
              <a:buChar char="•"/>
              <a:defRPr lang="nl-NL" sz="1100"/>
            </a:lvl4pPr>
            <a:lvl5pPr marL="2057400" indent="-228600">
              <a:buClr>
                <a:srgbClr val="73292A"/>
              </a:buClr>
              <a:buFont typeface="Arial" panose="020B0604020202020204" pitchFamily="34" charset="0"/>
              <a:buChar cha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1" name="Tijdelijke aanduiding voor tekst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32" name="Tijdelijke aanduiding voor inhoud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nl-NL" sz="1600"/>
            </a:lvl1pPr>
            <a:lvl2pPr>
              <a:buClr>
                <a:srgbClr val="73292A"/>
              </a:buClr>
              <a:defRPr lang="nl-NL" sz="1400"/>
            </a:lvl2pPr>
            <a:lvl3pPr>
              <a:buClr>
                <a:srgbClr val="73292A"/>
              </a:buClr>
              <a:defRPr lang="nl-NL" sz="1200"/>
            </a:lvl3pPr>
            <a:lvl4pPr>
              <a:buClr>
                <a:srgbClr val="73292A"/>
              </a:buClr>
              <a:defRPr lang="nl-NL" sz="1100"/>
            </a:lvl4pPr>
            <a:lvl5pPr>
              <a:buClr>
                <a:srgbClr val="73292A"/>
              </a:buCl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pic>
        <p:nvPicPr>
          <p:cNvPr id="38" name="Afbeelding 37" descr="Een groep bloemen&#10;&#10;Beschrijving automatisch gegenereerd met lage betrouwbaarheid">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ijdelijke aanduiding voor tekst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nl-NL" sz="30000">
                <a:solidFill>
                  <a:schemeClr val="bg1"/>
                </a:solidFill>
                <a:latin typeface="+mj-lt"/>
              </a:defRPr>
            </a:lvl1pPr>
          </a:lstStyle>
          <a:p>
            <a:pPr lvl="0" rtl="0"/>
            <a:r>
              <a:rPr lang="nl-NL"/>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Vergelijking">
    <p:bg>
      <p:bgPr>
        <a:solidFill>
          <a:schemeClr val="tx2"/>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cxnSp>
        <p:nvCxnSpPr>
          <p:cNvPr id="12" name="Rechte verbindingslijn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Afbeelding 13" descr="Een afbeelding met weekdier, insect&#10;&#10;Beschrijving automatisch gegenereer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nl-NL"/>
            </a:lvl1pPr>
          </a:lstStyle>
          <a:p>
            <a:pPr rtl="0"/>
            <a:r>
              <a:rPr lang="nl-NL"/>
              <a:t>Klik om stijl te bewerken</a:t>
            </a:r>
          </a:p>
        </p:txBody>
      </p:sp>
      <p:sp>
        <p:nvSpPr>
          <p:cNvPr id="3" name="Tijdelijke aanduiding voor tekst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4" name="Tijdelijke aanduiding voor inhoud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nl-NL" sz="1600"/>
            </a:lvl1pPr>
            <a:lvl2pPr marL="685800" indent="-228600">
              <a:buClr>
                <a:srgbClr val="73292A"/>
              </a:buClr>
              <a:buFont typeface="Arial" panose="020B0604020202020204" pitchFamily="34" charset="0"/>
              <a:buChar char="•"/>
              <a:defRPr lang="nl-NL" sz="1400"/>
            </a:lvl2pPr>
            <a:lvl3pPr marL="1143000" indent="-228600">
              <a:buClr>
                <a:srgbClr val="73292A"/>
              </a:buClr>
              <a:buFont typeface="Arial" panose="020B0604020202020204" pitchFamily="34" charset="0"/>
              <a:buChar char="•"/>
              <a:defRPr lang="nl-NL" sz="1200"/>
            </a:lvl3pPr>
            <a:lvl4pPr marL="1600200" indent="-228600">
              <a:buClr>
                <a:srgbClr val="73292A"/>
              </a:buClr>
              <a:buFont typeface="Arial" panose="020B0604020202020204" pitchFamily="34" charset="0"/>
              <a:buChar char="•"/>
              <a:defRPr lang="nl-NL" sz="1100"/>
            </a:lvl4pPr>
            <a:lvl5pPr marL="2057400" indent="-228600">
              <a:buClr>
                <a:srgbClr val="73292A"/>
              </a:buClr>
              <a:buFont typeface="Arial" panose="020B0604020202020204" pitchFamily="34" charset="0"/>
              <a:buChar cha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tekst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6" name="Tijdelijke aanduiding voor inhoud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nl-NL" sz="1600"/>
            </a:lvl1pPr>
            <a:lvl2pPr>
              <a:buClr>
                <a:srgbClr val="73292A"/>
              </a:buClr>
              <a:defRPr lang="nl-NL" sz="1400"/>
            </a:lvl2pPr>
            <a:lvl3pPr>
              <a:buClr>
                <a:srgbClr val="73292A"/>
              </a:buClr>
              <a:defRPr lang="nl-NL" sz="1200"/>
            </a:lvl3pPr>
            <a:lvl4pPr>
              <a:buClr>
                <a:srgbClr val="73292A"/>
              </a:buClr>
              <a:defRPr lang="nl-NL" sz="1100"/>
            </a:lvl4pPr>
            <a:lvl5pPr>
              <a:buClr>
                <a:srgbClr val="73292A"/>
              </a:buCl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8" name="Tijdelijke aanduiding voor voettekst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9" name="Tijdelijke aanduiding voor dianumm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
        <p:nvSpPr>
          <p:cNvPr id="15" name="Tijdelijke aanduiding voor tekst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16" name="Tijdelijke aanduiding voor inhoud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nl-NL" sz="1600"/>
            </a:lvl1pPr>
            <a:lvl2pPr>
              <a:buClr>
                <a:srgbClr val="73292A"/>
              </a:buClr>
              <a:defRPr lang="nl-NL" sz="1400"/>
            </a:lvl2pPr>
            <a:lvl3pPr>
              <a:buClr>
                <a:srgbClr val="73292A"/>
              </a:buClr>
              <a:defRPr lang="nl-NL" sz="1200"/>
            </a:lvl3pPr>
            <a:lvl4pPr>
              <a:buClr>
                <a:srgbClr val="73292A"/>
              </a:buClr>
              <a:defRPr lang="nl-NL" sz="1100"/>
            </a:lvl4pPr>
            <a:lvl5pPr>
              <a:buClr>
                <a:srgbClr val="73292A"/>
              </a:buCl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pic>
        <p:nvPicPr>
          <p:cNvPr id="6" name="Afbeelding 5" descr="Een afbeelding van stof&#10;&#10;Beschrijving automatisch gegenereer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hthoek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8" name="Afbeelding 7" descr="Een afbeelding met bloem, plant&#10;&#10;Beschrijving automatisch gegenereer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Afbeelding 9" descr="Een close-up van een bloem&#10;&#10;Beschrijving automatisch gegenereerd met lage betrouwbaarheid">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Afbeelding 11" descr="Een close-up van een bloem&#10;&#10;Beschrijving automatisch gegenereerd met lage betrouwbaarheid">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hthoek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16" name="Rechthoek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nl-NL"/>
            </a:lvl1pPr>
          </a:lstStyle>
          <a:p>
            <a:pPr rtl="0"/>
            <a:r>
              <a:rPr lang="nl-NL"/>
              <a:t>Klik om stijl te bewerken</a:t>
            </a:r>
          </a:p>
        </p:txBody>
      </p:sp>
      <p:sp>
        <p:nvSpPr>
          <p:cNvPr id="19" name="Tijdelijke aanduiding voor inhoud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nl-NL" sz="2400">
                <a:latin typeface="Gill Sans Nova Light" panose="020F0302020204030204" pitchFamily="34" charset="0"/>
                <a:cs typeface="Gill Sans Nova Light" panose="020F0302020204030204" pitchFamily="34" charset="0"/>
              </a:defRPr>
            </a:lvl1pPr>
            <a:lvl2pPr algn="l">
              <a:lnSpc>
                <a:spcPct val="150000"/>
              </a:lnSpc>
              <a:defRPr lang="nl-NL" sz="2000">
                <a:latin typeface="Gill Sans Nova Light" panose="020F0302020204030204" pitchFamily="34" charset="0"/>
                <a:cs typeface="Gill Sans Nova Light" panose="020F0302020204030204" pitchFamily="34" charset="0"/>
              </a:defRPr>
            </a:lvl2pPr>
            <a:lvl3pPr algn="ctr">
              <a:defRPr lang="nl-NL" sz="1600">
                <a:latin typeface="Gill Sans Nova Light" panose="020F0302020204030204" pitchFamily="34" charset="0"/>
                <a:cs typeface="Gill Sans Nova Light" panose="020F0302020204030204" pitchFamily="34" charset="0"/>
              </a:defRPr>
            </a:lvl3pPr>
            <a:lvl4pPr algn="ctr">
              <a:defRPr lang="nl-NL" sz="1400">
                <a:latin typeface="Gill Sans Nova Light" panose="020F0302020204030204" pitchFamily="34" charset="0"/>
                <a:cs typeface="Gill Sans Nova Light" panose="020F0302020204030204" pitchFamily="34" charset="0"/>
              </a:defRPr>
            </a:lvl4pPr>
            <a:lvl5pPr algn="ctr">
              <a:defRPr lang="nl-NL" sz="1400">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ee, 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10" name="Rechthoek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1" name="Afbeelding 10" descr="Een afbeelding met weekdier, insect&#10;&#10;Beschrijving automatisch gegenereer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el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nl-NL"/>
            </a:lvl1pPr>
          </a:lstStyle>
          <a:p>
            <a:pPr rtl="0"/>
            <a:r>
              <a:rPr lang="nl-NL"/>
              <a:t>Klik om stijl te bewerken</a:t>
            </a:r>
          </a:p>
        </p:txBody>
      </p:sp>
      <p:sp>
        <p:nvSpPr>
          <p:cNvPr id="3" name="Tijdelijke aanduiding voor inhoud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inhoud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voettekst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8" name="Tijdelijke aanduiding voor dianumm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6" name="Rechthoek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7" name="Afbeelding 6" descr="Een afbeelding met weekdier, insect&#10;&#10;Beschrijving automatisch gegenereer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el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nl-NL"/>
            </a:lvl1pPr>
          </a:lstStyle>
          <a:p>
            <a:pPr rtl="0"/>
            <a:r>
              <a:rPr lang="nl-NL"/>
              <a:t>Klik om stijl te bewerken</a:t>
            </a:r>
          </a:p>
        </p:txBody>
      </p:sp>
      <p:sp>
        <p:nvSpPr>
          <p:cNvPr id="4" name="Tijdelijke aanduiding voor voettekst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5" name="Tijdelijke aanduiding voor dianumm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tx2"/>
        </a:solidFill>
        <a:effectLst/>
      </p:bgPr>
    </p:b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nl-NL" sz="3200"/>
            </a:lvl1pPr>
          </a:lstStyle>
          <a:p>
            <a:pPr rtl="0"/>
            <a:r>
              <a:rPr lang="nl-NL"/>
              <a:t>Klik om stijl te bewerken</a:t>
            </a:r>
          </a:p>
        </p:txBody>
      </p:sp>
      <p:sp>
        <p:nvSpPr>
          <p:cNvPr id="3" name="Tijdelijke aanduiding voor inhoud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nl-NL" sz="3200"/>
            </a:lvl1pPr>
            <a:lvl2pPr>
              <a:defRPr lang="nl-NL" sz="2800"/>
            </a:lvl2pPr>
            <a:lvl3pPr>
              <a:defRPr lang="nl-NL" sz="2400"/>
            </a:lvl3pPr>
            <a:lvl4pPr>
              <a:defRPr lang="nl-NL" sz="2000"/>
            </a:lvl4pPr>
            <a:lvl5pPr>
              <a:defRPr lang="nl-NL" sz="2000"/>
            </a:lvl5pPr>
            <a:lvl6pPr>
              <a:defRPr lang="nl-NL" sz="2000"/>
            </a:lvl6pPr>
            <a:lvl7pPr>
              <a:defRPr lang="nl-NL" sz="2000"/>
            </a:lvl7pPr>
            <a:lvl8pPr>
              <a:defRPr lang="nl-NL" sz="2000"/>
            </a:lvl8pPr>
            <a:lvl9pPr>
              <a:defRPr lang="nl-NL" sz="20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tekst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nl-NL" sz="16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Klikken om de tekststijl van het model te bewerken</a:t>
            </a:r>
          </a:p>
        </p:txBody>
      </p:sp>
      <p:sp>
        <p:nvSpPr>
          <p:cNvPr id="6" name="Tijdelijke aanduiding voor voettekst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nl-NL" sz="3200"/>
            </a:lvl1pPr>
          </a:lstStyle>
          <a:p>
            <a:pPr rtl="0"/>
            <a:r>
              <a:rPr lang="nl-NL"/>
              <a:t>Klik om stijl te bewerken</a:t>
            </a:r>
          </a:p>
        </p:txBody>
      </p:sp>
      <p:sp>
        <p:nvSpPr>
          <p:cNvPr id="3" name="Tijdelijke aanduiding voor afbeelding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nl-NL" sz="3200"/>
            </a:lvl1pPr>
            <a:lvl2pPr marL="457200" indent="0">
              <a:buNone/>
              <a:defRPr lang="nl-NL" sz="2800"/>
            </a:lvl2pPr>
            <a:lvl3pPr marL="914400" indent="0">
              <a:buNone/>
              <a:defRPr lang="nl-NL" sz="2400"/>
            </a:lvl3pPr>
            <a:lvl4pPr marL="1371600" indent="0">
              <a:buNone/>
              <a:defRPr lang="nl-NL" sz="2000"/>
            </a:lvl4pPr>
            <a:lvl5pPr marL="1828800" indent="0">
              <a:buNone/>
              <a:defRPr lang="nl-NL" sz="2000"/>
            </a:lvl5pPr>
            <a:lvl6pPr marL="2286000" indent="0">
              <a:buNone/>
              <a:defRPr lang="nl-NL" sz="2000"/>
            </a:lvl6pPr>
            <a:lvl7pPr marL="2743200" indent="0">
              <a:buNone/>
              <a:defRPr lang="nl-NL" sz="2000"/>
            </a:lvl7pPr>
            <a:lvl8pPr marL="3200400" indent="0">
              <a:buNone/>
              <a:defRPr lang="nl-NL" sz="2000"/>
            </a:lvl8pPr>
            <a:lvl9pPr marL="3657600" indent="0">
              <a:buNone/>
              <a:defRPr lang="nl-NL" sz="2000"/>
            </a:lvl9pPr>
          </a:lstStyle>
          <a:p>
            <a:pPr rtl="0"/>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nl-NL" sz="16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Klikken om de tekststijl van het model te bewerken</a:t>
            </a:r>
          </a:p>
        </p:txBody>
      </p:sp>
      <p:sp>
        <p:nvSpPr>
          <p:cNvPr id="6" name="Tijdelijke aanduiding voor voettekst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ergelijking">
    <p:spTree>
      <p:nvGrpSpPr>
        <p:cNvPr id="1" name=""/>
        <p:cNvGrpSpPr/>
        <p:nvPr/>
      </p:nvGrpSpPr>
      <p:grpSpPr>
        <a:xfrm>
          <a:off x="0" y="0"/>
          <a:ext cx="0" cy="0"/>
          <a:chOff x="0" y="0"/>
          <a:chExt cx="0" cy="0"/>
        </a:xfrm>
      </p:grpSpPr>
      <p:pic>
        <p:nvPicPr>
          <p:cNvPr id="4" name="Afbeelding 3" descr="Een afbeelding van stof&#10;&#10;Beschrijving automatisch gegenereer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hthoek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3" name="Afbeelding 12" descr="Een groep bloemen&#10;&#10;Beschrijving automatisch gegenereerd met lage betrouwbaarheid">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nl-NL"/>
            </a:defPPr>
          </a:lstStyle>
          <a:p>
            <a:pPr rtl="0"/>
            <a:r>
              <a:rPr lang="nl-NL"/>
              <a:t>Klik om stijl te bewerken</a:t>
            </a:r>
          </a:p>
        </p:txBody>
      </p:sp>
      <p:sp>
        <p:nvSpPr>
          <p:cNvPr id="8" name="Tijdelijke aanduiding voor voettekst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9" name="Tijdelijke aanduiding voor dianumm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
        <p:nvSpPr>
          <p:cNvPr id="32" name="Tijdelijke aanduiding voor inhoud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nl-NL" sz="2400"/>
            </a:lvl1pPr>
            <a:lvl2pPr marL="228600">
              <a:buClr>
                <a:srgbClr val="73292A"/>
              </a:buClr>
              <a:defRPr lang="nl-NL" sz="2000"/>
            </a:lvl2pPr>
            <a:lvl3pPr marL="685800">
              <a:buClr>
                <a:srgbClr val="73292A"/>
              </a:buClr>
              <a:defRPr lang="nl-NL" sz="1800"/>
            </a:lvl3pPr>
            <a:lvl4pPr marL="1143000">
              <a:buClr>
                <a:srgbClr val="73292A"/>
              </a:buClr>
              <a:defRPr lang="nl-NL" sz="1600"/>
            </a:lvl4pPr>
            <a:lvl5pPr marL="1600200">
              <a:buClr>
                <a:srgbClr val="73292A"/>
              </a:buClr>
              <a:defRPr lang="nl-NL" sz="16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pic>
        <p:nvPicPr>
          <p:cNvPr id="6" name="Afbeelding 5" descr="Een afbeelding met bloem, plant&#10;&#10;Beschrijving automatisch gegenereer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ijdelijke aanduiding voor tekst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nl-NL" sz="30000">
                <a:solidFill>
                  <a:schemeClr val="bg1"/>
                </a:solidFill>
                <a:latin typeface="+mj-lt"/>
              </a:defRPr>
            </a:lvl1pPr>
          </a:lstStyle>
          <a:p>
            <a:pPr lvl="0" rtl="0"/>
            <a:r>
              <a:rPr lang="nl-NL"/>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inhoud">
    <p:bg>
      <p:bgPr>
        <a:solidFill>
          <a:schemeClr val="tx2"/>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solidFill>
                <a:schemeClr val="bg1"/>
              </a:solidFill>
            </a:endParaRPr>
          </a:p>
        </p:txBody>
      </p:sp>
      <p:sp>
        <p:nvSpPr>
          <p:cNvPr id="9" name="Rechthoek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1" name="Afbeelding 10" descr="Een afbeelding met weekdier, insect&#10;&#10;Beschrijving automatisch gegenereer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Afbeelding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nl-NL" sz="2000">
                <a:latin typeface="Gill Sans Nova Light" panose="020F0302020204030204" pitchFamily="34" charset="0"/>
                <a:cs typeface="Gill Sans Nova Light" panose="020F0302020204030204" pitchFamily="34" charset="0"/>
              </a:defRPr>
            </a:lvl1pPr>
            <a:lvl2pPr algn="ctr">
              <a:lnSpc>
                <a:spcPct val="100000"/>
              </a:lnSpc>
              <a:defRPr lang="nl-NL" sz="1800">
                <a:latin typeface="Gill Sans Nova Light" panose="020F0302020204030204" pitchFamily="34" charset="0"/>
                <a:cs typeface="Gill Sans Nova Light" panose="020F0302020204030204" pitchFamily="34" charset="0"/>
              </a:defRPr>
            </a:lvl2pPr>
            <a:lvl3pPr algn="ctr">
              <a:defRPr lang="nl-NL" sz="1600">
                <a:latin typeface="Gill Sans Nova Light" panose="020F0302020204030204" pitchFamily="34" charset="0"/>
                <a:cs typeface="Gill Sans Nova Light" panose="020F0302020204030204" pitchFamily="34" charset="0"/>
              </a:defRPr>
            </a:lvl3pPr>
            <a:lvl4pPr algn="ctr">
              <a:defRPr lang="nl-NL" sz="1400">
                <a:latin typeface="Gill Sans Nova Light" panose="020F0302020204030204" pitchFamily="34" charset="0"/>
                <a:cs typeface="Gill Sans Nova Light" panose="020F0302020204030204" pitchFamily="34" charset="0"/>
              </a:defRPr>
            </a:lvl4pPr>
            <a:lvl5pPr algn="ctr">
              <a:defRPr lang="nl-NL" sz="1400">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p:txBody>
      </p:sp>
      <p:sp>
        <p:nvSpPr>
          <p:cNvPr id="14" name="Tijdelijke aanduiding voor voettekst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15" name="Tijdelijke aanduiding voor dianumm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1" name="Afbeelding 10" descr="Een close-up van een plant&#10;&#10;Beschrijving automatisch gegenereerd met lage betrouwbaarheid">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Afbeelding 8" descr="Een afbeelding met beddengoed, stof&#10;&#10;Beschrijving automatisch gegenereer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hthoek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latin typeface="Gill Sans Light" panose="020B0302020104020203" pitchFamily="34" charset="-79"/>
              <a:cs typeface="Gill Sans Light" panose="020B0302020104020203" pitchFamily="34" charset="-79"/>
            </a:endParaRPr>
          </a:p>
        </p:txBody>
      </p:sp>
      <p:pic>
        <p:nvPicPr>
          <p:cNvPr id="15" name="Afbeelding 14" descr="Een afbeelding met keramiek, porselein&#10;&#10;Beschrijving automatisch gegenereer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Afbeelding 16" descr="Een afbeelding met tekst&#10;&#10;Beschrijving automatisch gegenereer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el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nl-NL" sz="4400"/>
            </a:lvl1pPr>
          </a:lstStyle>
          <a:p>
            <a:pPr rtl="0"/>
            <a:r>
              <a:rPr lang="nl-NL"/>
              <a:t>Klik om stijl te bewerken</a:t>
            </a:r>
          </a:p>
        </p:txBody>
      </p:sp>
      <p:sp>
        <p:nvSpPr>
          <p:cNvPr id="3" name="Tijdelijke aanduiding voor tekst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nl-NL" sz="2400">
                <a:solidFill>
                  <a:schemeClr val="tx1">
                    <a:tint val="75000"/>
                  </a:schemeClr>
                </a:solidFill>
              </a:defRPr>
            </a:lvl1pPr>
            <a:lvl2pPr marL="457200" indent="0">
              <a:buNone/>
              <a:defRPr lang="nl-NL" sz="2000">
                <a:solidFill>
                  <a:schemeClr val="tx1">
                    <a:tint val="75000"/>
                  </a:schemeClr>
                </a:solidFill>
              </a:defRPr>
            </a:lvl2pPr>
            <a:lvl3pPr marL="914400" indent="0">
              <a:buNone/>
              <a:defRPr lang="nl-NL" sz="1800">
                <a:solidFill>
                  <a:schemeClr val="tx1">
                    <a:tint val="75000"/>
                  </a:schemeClr>
                </a:solidFill>
              </a:defRPr>
            </a:lvl3pPr>
            <a:lvl4pPr marL="1371600" indent="0">
              <a:buNone/>
              <a:defRPr lang="nl-NL" sz="1600">
                <a:solidFill>
                  <a:schemeClr val="tx1">
                    <a:tint val="75000"/>
                  </a:schemeClr>
                </a:solidFill>
              </a:defRPr>
            </a:lvl4pPr>
            <a:lvl5pPr marL="1828800" indent="0">
              <a:buNone/>
              <a:defRPr lang="nl-NL" sz="1600">
                <a:solidFill>
                  <a:schemeClr val="tx1">
                    <a:tint val="75000"/>
                  </a:schemeClr>
                </a:solidFill>
              </a:defRPr>
            </a:lvl5pPr>
            <a:lvl6pPr marL="2286000" indent="0">
              <a:buNone/>
              <a:defRPr lang="nl-NL" sz="1600">
                <a:solidFill>
                  <a:schemeClr val="tx1">
                    <a:tint val="75000"/>
                  </a:schemeClr>
                </a:solidFill>
              </a:defRPr>
            </a:lvl6pPr>
            <a:lvl7pPr marL="2743200" indent="0">
              <a:buNone/>
              <a:defRPr lang="nl-NL" sz="1600">
                <a:solidFill>
                  <a:schemeClr val="tx1">
                    <a:tint val="75000"/>
                  </a:schemeClr>
                </a:solidFill>
              </a:defRPr>
            </a:lvl7pPr>
            <a:lvl8pPr marL="3200400" indent="0">
              <a:buNone/>
              <a:defRPr lang="nl-NL" sz="1600">
                <a:solidFill>
                  <a:schemeClr val="tx1">
                    <a:tint val="75000"/>
                  </a:schemeClr>
                </a:solidFill>
              </a:defRPr>
            </a:lvl8pPr>
            <a:lvl9pPr marL="3657600" indent="0">
              <a:buNone/>
              <a:defRPr lang="nl-NL" sz="1600">
                <a:solidFill>
                  <a:schemeClr val="tx1">
                    <a:tint val="75000"/>
                  </a:schemeClr>
                </a:solidFill>
              </a:defRPr>
            </a:lvl9pPr>
          </a:lstStyle>
          <a:p>
            <a:pPr lvl="0" rtl="0"/>
            <a:r>
              <a:rPr lang="nl-NL"/>
              <a:t>Klikken om de tekststijl van het model te bewerken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nl-NL">
                <a:latin typeface="Gill Sans Nova Light" panose="020F0302020204030204" pitchFamily="34" charset="0"/>
                <a:cs typeface="Gill Sans Nova Light" panose="020F0302020204030204" pitchFamily="34" charset="0"/>
              </a:defRPr>
            </a:lvl1pPr>
            <a:lvl2pPr>
              <a:defRPr lang="nl-NL">
                <a:latin typeface="Gill Sans Nova Light" panose="020F0302020204030204" pitchFamily="34" charset="0"/>
                <a:cs typeface="Gill Sans Nova Light" panose="020F0302020204030204" pitchFamily="34" charset="0"/>
              </a:defRPr>
            </a:lvl2pPr>
            <a:lvl3pPr>
              <a:defRPr lang="nl-NL">
                <a:latin typeface="Gill Sans Nova Light" panose="020F0302020204030204" pitchFamily="34" charset="0"/>
                <a:cs typeface="Gill Sans Nova Light" panose="020F0302020204030204" pitchFamily="34" charset="0"/>
              </a:defRPr>
            </a:lvl3pPr>
            <a:lvl4pPr>
              <a:defRPr lang="nl-NL">
                <a:latin typeface="Gill Sans Nova Light" panose="020F0302020204030204" pitchFamily="34" charset="0"/>
                <a:cs typeface="Gill Sans Nova Light" panose="020F0302020204030204" pitchFamily="34" charset="0"/>
              </a:defRPr>
            </a:lvl4pPr>
            <a:lvl5pPr>
              <a:defRPr lang="nl-NL">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inhoud groen">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nl-NL">
                <a:latin typeface="Gill Sans Nova Light" panose="020F0302020204030204" pitchFamily="34" charset="0"/>
                <a:cs typeface="Gill Sans Nova Light" panose="020F0302020204030204" pitchFamily="34" charset="0"/>
              </a:defRPr>
            </a:lvl1pPr>
            <a:lvl2pPr>
              <a:defRPr lang="nl-NL">
                <a:latin typeface="Gill Sans Nova Light" panose="020F0302020204030204" pitchFamily="34" charset="0"/>
                <a:cs typeface="Gill Sans Nova Light" panose="020F0302020204030204" pitchFamily="34" charset="0"/>
              </a:defRPr>
            </a:lvl2pPr>
            <a:lvl3pPr>
              <a:defRPr lang="nl-NL">
                <a:latin typeface="Gill Sans Nova Light" panose="020F0302020204030204" pitchFamily="34" charset="0"/>
                <a:cs typeface="Gill Sans Nova Light" panose="020F0302020204030204" pitchFamily="34" charset="0"/>
              </a:defRPr>
            </a:lvl3pPr>
            <a:lvl4pPr>
              <a:defRPr lang="nl-NL">
                <a:latin typeface="Gill Sans Nova Light" panose="020F0302020204030204" pitchFamily="34" charset="0"/>
                <a:cs typeface="Gill Sans Nova Light" panose="020F0302020204030204" pitchFamily="34" charset="0"/>
              </a:defRPr>
            </a:lvl4pPr>
            <a:lvl5pPr>
              <a:defRPr lang="nl-NL">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ekop">
    <p:bg>
      <p:bgPr>
        <a:solidFill>
          <a:schemeClr val="tx2"/>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8" name="Afbeelding 7" descr="Een afbeelding van stof&#10;&#10;Beschrijving automatisch gegenereer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hthoek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6" name="Afbeelding 15" descr="Een afbeelding met bloem, plant&#10;&#10;Beschrijving automatisch gegenereer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Afbeelding 18" descr="Een afbeelding met weekdier, insect&#10;&#10;Beschrijving automatisch gegenereer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el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nl-NL" sz="4400"/>
            </a:lvl1pPr>
          </a:lstStyle>
          <a:p>
            <a:pPr rtl="0"/>
            <a:r>
              <a:rPr lang="nl-NL"/>
              <a:t>Klik om stijl te bewerken</a:t>
            </a:r>
          </a:p>
        </p:txBody>
      </p:sp>
      <p:sp>
        <p:nvSpPr>
          <p:cNvPr id="3" name="Tijdelijke aanduiding voor tekst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nl-NL" sz="2400">
                <a:solidFill>
                  <a:schemeClr val="accent3"/>
                </a:solidFill>
              </a:defRPr>
            </a:lvl1pPr>
            <a:lvl2pPr marL="457200" indent="0">
              <a:buNone/>
              <a:defRPr lang="nl-NL" sz="2000">
                <a:solidFill>
                  <a:schemeClr val="tx1">
                    <a:tint val="75000"/>
                  </a:schemeClr>
                </a:solidFill>
              </a:defRPr>
            </a:lvl2pPr>
            <a:lvl3pPr marL="914400" indent="0">
              <a:buNone/>
              <a:defRPr lang="nl-NL" sz="1800">
                <a:solidFill>
                  <a:schemeClr val="tx1">
                    <a:tint val="75000"/>
                  </a:schemeClr>
                </a:solidFill>
              </a:defRPr>
            </a:lvl3pPr>
            <a:lvl4pPr marL="1371600" indent="0">
              <a:buNone/>
              <a:defRPr lang="nl-NL" sz="1600">
                <a:solidFill>
                  <a:schemeClr val="tx1">
                    <a:tint val="75000"/>
                  </a:schemeClr>
                </a:solidFill>
              </a:defRPr>
            </a:lvl4pPr>
            <a:lvl5pPr marL="1828800" indent="0">
              <a:buNone/>
              <a:defRPr lang="nl-NL" sz="1600">
                <a:solidFill>
                  <a:schemeClr val="tx1">
                    <a:tint val="75000"/>
                  </a:schemeClr>
                </a:solidFill>
              </a:defRPr>
            </a:lvl5pPr>
            <a:lvl6pPr marL="2286000" indent="0">
              <a:buNone/>
              <a:defRPr lang="nl-NL" sz="1600">
                <a:solidFill>
                  <a:schemeClr val="tx1">
                    <a:tint val="75000"/>
                  </a:schemeClr>
                </a:solidFill>
              </a:defRPr>
            </a:lvl6pPr>
            <a:lvl7pPr marL="2743200" indent="0">
              <a:buNone/>
              <a:defRPr lang="nl-NL" sz="1600">
                <a:solidFill>
                  <a:schemeClr val="tx1">
                    <a:tint val="75000"/>
                  </a:schemeClr>
                </a:solidFill>
              </a:defRPr>
            </a:lvl7pPr>
            <a:lvl8pPr marL="3200400" indent="0">
              <a:buNone/>
              <a:defRPr lang="nl-NL" sz="1600">
                <a:solidFill>
                  <a:schemeClr val="tx1">
                    <a:tint val="75000"/>
                  </a:schemeClr>
                </a:solidFill>
              </a:defRPr>
            </a:lvl8pPr>
            <a:lvl9pPr marL="3657600" indent="0">
              <a:buNone/>
              <a:defRPr lang="nl-NL" sz="1600">
                <a:solidFill>
                  <a:schemeClr val="tx1">
                    <a:tint val="75000"/>
                  </a:schemeClr>
                </a:solidFill>
              </a:defRPr>
            </a:lvl9pPr>
          </a:lstStyle>
          <a:p>
            <a:pPr lvl="0" rtl="0"/>
            <a:r>
              <a:rPr lang="nl-NL"/>
              <a:t>Klikken om de tekststijl van het model te bewerken</a:t>
            </a:r>
          </a:p>
        </p:txBody>
      </p:sp>
      <p:sp>
        <p:nvSpPr>
          <p:cNvPr id="27" name="Tijdelijke aanduiding voor tekst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nl-NL" sz="14000" b="1">
                <a:solidFill>
                  <a:schemeClr val="tx2"/>
                </a:solidFill>
                <a:latin typeface="+mj-lt"/>
              </a:defRPr>
            </a:lvl1pPr>
          </a:lstStyle>
          <a:p>
            <a:pPr lvl="0" rtl="0"/>
            <a:r>
              <a:rPr lang="nl-NL"/>
              <a:t>”</a:t>
            </a:r>
          </a:p>
        </p:txBody>
      </p:sp>
      <p:sp>
        <p:nvSpPr>
          <p:cNvPr id="28" name="Tijdelijke aanduiding voor tekst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nl-NL" sz="14000" b="1">
                <a:solidFill>
                  <a:schemeClr val="tx2"/>
                </a:solidFill>
                <a:latin typeface="+mj-lt"/>
              </a:defRPr>
            </a:lvl1pPr>
          </a:lstStyle>
          <a:p>
            <a:pPr lvl="0" rtl="0"/>
            <a:r>
              <a:rPr lang="nl-NL"/>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bg>
      <p:bgPr>
        <a:solidFill>
          <a:schemeClr val="tx2"/>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8" name="Rechthoek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0" name="Afbeelding 9" descr="Een afbeelding met weekdier, insect&#10;&#10;Beschrijving automatisch gegenereer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el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nl-NL"/>
            </a:lvl1pPr>
          </a:lstStyle>
          <a:p>
            <a:pPr rtl="0"/>
            <a:r>
              <a:rPr lang="nl-NL"/>
              <a:t>Klik om stijl te bewerken</a:t>
            </a:r>
          </a:p>
        </p:txBody>
      </p:sp>
      <p:sp>
        <p:nvSpPr>
          <p:cNvPr id="22" name="Tijdelijke aanduiding voor afbeelding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21" name="Tijdelijke aanduiding voor tekst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31" name="Tijdelijke aanduiding voor afbeelding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3" name="Tijdelijke aanduiding voor tekst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32" name="Tijdelijke aanduiding voor tekst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30" name="Tijdelijke aanduiding voor afbeelding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5" name="Tijdelijke aanduiding voor tekst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34" name="Tijdelijke aanduiding voor tekst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29" name="Tijdelijke aanduiding voor afbeelding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7" name="Tijdelijke aanduiding voor tekst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36" name="Tijdelijke aanduiding voor tekst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3" name="Tijdelijke aanduiding voor voettekst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solidFill>
          <a:schemeClr val="tx2"/>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8" name="Rechthoek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0" name="Afbeelding 9" descr="Een afbeelding met weekdier, insect&#10;&#10;Beschrijving automatisch gegenereer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el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nl-NL"/>
            </a:lvl1pPr>
          </a:lstStyle>
          <a:p>
            <a:pPr rtl="0"/>
            <a:r>
              <a:rPr lang="nl-NL"/>
              <a:t>Klik om stijl te bewerken</a:t>
            </a:r>
          </a:p>
        </p:txBody>
      </p:sp>
      <p:sp>
        <p:nvSpPr>
          <p:cNvPr id="22" name="Tijdelijke aanduiding voor afbeelding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21" name="Tijdelijke aanduiding voor tekst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46" name="Tijdelijke aanduiding voor afbeelding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45" name="Tijdelijke aanduiding voor tekst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44" name="Tijdelijke aanduiding voor tekst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31" name="Tijdelijke aanduiding voor afbeelding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3" name="Tijdelijke aanduiding voor tekst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32" name="Tijdelijke aanduiding voor tekst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16" name="Tijdelijke aanduiding voor afbeelding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3" name="Tijdelijke aanduiding voor tekst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18" name="Tijdelijke aanduiding voor tekst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30" name="Tijdelijke aanduiding voor afbeelding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5" name="Tijdelijke aanduiding voor tekst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34" name="Tijdelijke aanduiding voor tekst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14" name="Tijdelijke aanduiding voor afbeelding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7" name="Tijdelijke aanduiding voor tekst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25" name="Tijdelijke aanduiding voor tekst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29" name="Tijdelijke aanduiding voor afbeelding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7" name="Tijdelijke aanduiding voor tekst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36" name="Tijdelijke aanduiding voor tekst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47" name="Tijdelijke aanduiding voor afbeelding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42" name="Tijdelijke aanduiding voor tekst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41" name="Tijdelijke aanduiding voor tekst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3" name="Tijdelijke aanduiding voor voettekst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nl-NL"/>
            </a:defPPr>
          </a:lstStyle>
          <a:p>
            <a:pPr rtl="0"/>
            <a:r>
              <a:rPr lang="nl-NL"/>
              <a:t>Klik om de titelstijl van het model te bewerken</a:t>
            </a:r>
          </a:p>
        </p:txBody>
      </p:sp>
      <p:sp>
        <p:nvSpPr>
          <p:cNvPr id="3" name="Tijdelijke aanduiding voor tekst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voettekst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nl-NL" sz="1200">
                <a:solidFill>
                  <a:schemeClr val="tx1"/>
                </a:solidFill>
                <a:latin typeface="Gill Sans Nova Light" panose="020F0302020204030204" pitchFamily="34" charset="0"/>
                <a:cs typeface="Gill Sans Nova Light" panose="020F0302020204030204" pitchFamily="34" charset="0"/>
              </a:defRPr>
            </a:lvl1pPr>
          </a:lstStyle>
          <a:p>
            <a:pPr rtl="0"/>
            <a:r>
              <a:rPr lang="nl-NL"/>
              <a:t>Titel van presentatie</a:t>
            </a:r>
            <a:endParaRPr lang="nl-NL" dirty="0"/>
          </a:p>
        </p:txBody>
      </p:sp>
      <p:sp>
        <p:nvSpPr>
          <p:cNvPr id="6" name="Tijdelijke aanduiding voor dianumm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nl-NL"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nl-NL"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nl-NL"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nl-NL"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nl-NL"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nl-NL"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nl-NL"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4180B-35BA-C28E-820F-59C84FBDD99A}"/>
              </a:ext>
            </a:extLst>
          </p:cNvPr>
          <p:cNvSpPr>
            <a:spLocks noGrp="1"/>
          </p:cNvSpPr>
          <p:nvPr>
            <p:ph type="ctrTitle"/>
          </p:nvPr>
        </p:nvSpPr>
        <p:spPr>
          <a:xfrm>
            <a:off x="2749296" y="4687349"/>
            <a:ext cx="6693408" cy="1088136"/>
          </a:xfrm>
        </p:spPr>
        <p:txBody>
          <a:bodyPr rtlCol="0"/>
          <a:lstStyle>
            <a:defPPr>
              <a:defRPr lang="nl-NL"/>
            </a:defPPr>
          </a:lstStyle>
          <a:p>
            <a:pPr rtl="0"/>
            <a:br>
              <a:rPr lang="nl-NL" dirty="0"/>
            </a:br>
            <a:br>
              <a:rPr lang="nl-NL" dirty="0"/>
            </a:br>
            <a:br>
              <a:rPr lang="nl-NL" dirty="0"/>
            </a:br>
            <a:br>
              <a:rPr lang="nl-NL" dirty="0"/>
            </a:br>
            <a:br>
              <a:rPr lang="nl-NL" dirty="0"/>
            </a:br>
            <a:br>
              <a:rPr lang="nl-NL" dirty="0"/>
            </a:br>
            <a:br>
              <a:rPr lang="nl-NL" dirty="0"/>
            </a:br>
            <a:br>
              <a:rPr lang="nl-NL" dirty="0"/>
            </a:br>
            <a:br>
              <a:rPr lang="nl-NL" dirty="0"/>
            </a:br>
            <a:r>
              <a:rPr lang="nl-NL" dirty="0" err="1"/>
              <a:t>Our</a:t>
            </a:r>
            <a:r>
              <a:rPr lang="nl-NL" dirty="0"/>
              <a:t> </a:t>
            </a:r>
            <a:r>
              <a:rPr lang="nl-NL" dirty="0" err="1"/>
              <a:t>payments</a:t>
            </a:r>
            <a:br>
              <a:rPr lang="nl-NL" dirty="0"/>
            </a:br>
            <a:r>
              <a:rPr lang="nl-NL" dirty="0"/>
              <a:t>in </a:t>
            </a:r>
            <a:r>
              <a:rPr lang="nl-NL" dirty="0" err="1"/>
              <a:t>the</a:t>
            </a:r>
            <a:r>
              <a:rPr lang="nl-NL" dirty="0"/>
              <a:t> </a:t>
            </a:r>
            <a:r>
              <a:rPr lang="nl-NL" dirty="0" err="1"/>
              <a:t>entire</a:t>
            </a:r>
            <a:r>
              <a:rPr lang="nl-NL" dirty="0"/>
              <a:t> </a:t>
            </a:r>
            <a:r>
              <a:rPr lang="nl-NL" dirty="0" err="1"/>
              <a:t>world</a:t>
            </a:r>
            <a:r>
              <a:rPr lang="nl-NL" dirty="0"/>
              <a:t> </a:t>
            </a:r>
            <a:br>
              <a:rPr lang="nl-NL" dirty="0"/>
            </a:br>
            <a:r>
              <a:rPr lang="nl-NL" dirty="0" err="1"/>
              <a:t>for</a:t>
            </a:r>
            <a:r>
              <a:rPr lang="nl-NL" dirty="0"/>
              <a:t> </a:t>
            </a:r>
            <a:r>
              <a:rPr lang="nl-NL" dirty="0" err="1"/>
              <a:t>solving</a:t>
            </a:r>
            <a:r>
              <a:rPr lang="nl-NL" dirty="0"/>
              <a:t> money </a:t>
            </a:r>
            <a:r>
              <a:rPr lang="nl-NL" dirty="0" err="1"/>
              <a:t>insufficiencies</a:t>
            </a:r>
            <a:r>
              <a:rPr lang="nl-NL" dirty="0"/>
              <a:t> </a:t>
            </a:r>
            <a:r>
              <a:rPr lang="nl-NL" dirty="0" err="1"/>
              <a:t>and</a:t>
            </a:r>
            <a:r>
              <a:rPr lang="nl-NL" dirty="0"/>
              <a:t> </a:t>
            </a:r>
            <a:r>
              <a:rPr lang="nl-NL" dirty="0" err="1"/>
              <a:t>inequalities</a:t>
            </a:r>
            <a:r>
              <a:rPr lang="nl-NL" dirty="0"/>
              <a:t> in </a:t>
            </a:r>
            <a:r>
              <a:rPr lang="nl-NL" dirty="0" err="1"/>
              <a:t>having</a:t>
            </a:r>
            <a:r>
              <a:rPr lang="nl-NL" dirty="0"/>
              <a:t> </a:t>
            </a:r>
            <a:br>
              <a:rPr lang="nl-NL" dirty="0"/>
            </a:br>
            <a:r>
              <a:rPr lang="nl-NL" dirty="0" err="1"/>
              <a:t>it</a:t>
            </a:r>
            <a:r>
              <a:rPr lang="nl-NL" dirty="0"/>
              <a:t> </a:t>
            </a:r>
            <a:r>
              <a:rPr lang="nl-NL" dirty="0" err="1"/>
              <a:t>to</a:t>
            </a:r>
            <a:r>
              <a:rPr lang="nl-NL" dirty="0"/>
              <a:t> </a:t>
            </a:r>
            <a:r>
              <a:rPr lang="nl-NL" dirty="0" err="1"/>
              <a:t>use</a:t>
            </a:r>
            <a:br>
              <a:rPr lang="nl-NL" dirty="0"/>
            </a:br>
            <a:endParaRPr lang="nl-NL" dirty="0"/>
          </a:p>
        </p:txBody>
      </p:sp>
      <p:sp>
        <p:nvSpPr>
          <p:cNvPr id="3" name="Subtitel 2">
            <a:extLst>
              <a:ext uri="{FF2B5EF4-FFF2-40B4-BE49-F238E27FC236}">
                <a16:creationId xmlns:a16="http://schemas.microsoft.com/office/drawing/2014/main" id="{626260E8-21BF-1371-4767-5E86248A7A7B}"/>
              </a:ext>
            </a:extLst>
          </p:cNvPr>
          <p:cNvSpPr>
            <a:spLocks noGrp="1"/>
          </p:cNvSpPr>
          <p:nvPr>
            <p:ph type="subTitle" idx="1"/>
          </p:nvPr>
        </p:nvSpPr>
        <p:spPr>
          <a:xfrm>
            <a:off x="4655107" y="5231417"/>
            <a:ext cx="2999232" cy="438912"/>
          </a:xfrm>
        </p:spPr>
        <p:txBody>
          <a:bodyPr rtlCol="0"/>
          <a:lstStyle>
            <a:defPPr>
              <a:defRPr lang="nl-NL"/>
            </a:defPPr>
          </a:lstStyle>
          <a:p>
            <a:pPr rtl="0"/>
            <a:r>
              <a:rPr lang="nl-NL" dirty="0"/>
              <a:t>Monica Krommenhoek</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DC4AE-C2C4-A814-CC59-BD002AEF46FC}"/>
              </a:ext>
            </a:extLst>
          </p:cNvPr>
          <p:cNvSpPr>
            <a:spLocks noGrp="1"/>
          </p:cNvSpPr>
          <p:nvPr>
            <p:ph type="title"/>
          </p:nvPr>
        </p:nvSpPr>
        <p:spPr/>
        <p:txBody>
          <a:bodyPr rtlCol="0">
            <a:normAutofit fontScale="90000"/>
          </a:bodyPr>
          <a:lstStyle>
            <a:defPPr>
              <a:defRPr lang="nl-NL"/>
            </a:defPPr>
          </a:lstStyle>
          <a:p>
            <a:pPr rtl="0"/>
            <a:r>
              <a:rPr lang="nl-NL" dirty="0">
                <a:solidFill>
                  <a:schemeClr val="accent3"/>
                </a:solidFill>
                <a:latin typeface="Baskerville Old Face" panose="02020602080505020303" pitchFamily="18" charset="77"/>
              </a:rPr>
              <a:t>Plan putting </a:t>
            </a:r>
            <a:r>
              <a:rPr lang="nl-NL" dirty="0" err="1">
                <a:solidFill>
                  <a:schemeClr val="accent3"/>
                </a:solidFill>
                <a:latin typeface="Baskerville Old Face" panose="02020602080505020303" pitchFamily="18" charset="77"/>
              </a:rPr>
              <a:t>universal</a:t>
            </a:r>
            <a:r>
              <a:rPr lang="nl-NL" dirty="0">
                <a:solidFill>
                  <a:schemeClr val="accent3"/>
                </a:solidFill>
                <a:latin typeface="Baskerville Old Face" panose="02020602080505020303" pitchFamily="18" charset="77"/>
              </a:rPr>
              <a:t> </a:t>
            </a:r>
            <a:r>
              <a:rPr lang="nl-NL" dirty="0" err="1">
                <a:solidFill>
                  <a:schemeClr val="accent3"/>
                </a:solidFill>
                <a:latin typeface="Baskerville Old Face" panose="02020602080505020303" pitchFamily="18" charset="77"/>
              </a:rPr>
              <a:t>allocations</a:t>
            </a:r>
            <a:r>
              <a:rPr lang="nl-NL" dirty="0">
                <a:solidFill>
                  <a:schemeClr val="accent3"/>
                </a:solidFill>
                <a:latin typeface="Baskerville Old Face" panose="02020602080505020303" pitchFamily="18" charset="77"/>
              </a:rPr>
              <a:t> </a:t>
            </a:r>
            <a:r>
              <a:rPr lang="nl-NL" dirty="0" err="1">
                <a:solidFill>
                  <a:schemeClr val="accent3"/>
                </a:solidFill>
                <a:latin typeface="Baskerville Old Face" panose="02020602080505020303" pitchFamily="18" charset="77"/>
              </a:rPr>
              <a:t>payment</a:t>
            </a:r>
            <a:r>
              <a:rPr lang="nl-NL" dirty="0" err="1">
                <a:latin typeface="Baskerville Old Face" panose="02020602080505020303" pitchFamily="18" charset="77"/>
              </a:rPr>
              <a:t>s</a:t>
            </a:r>
            <a:r>
              <a:rPr lang="nl-NL" dirty="0">
                <a:latin typeface="Baskerville Old Face" panose="02020602080505020303" pitchFamily="18" charset="77"/>
              </a:rPr>
              <a:t> in action 2023 </a:t>
            </a:r>
            <a:r>
              <a:rPr lang="nl-NL" dirty="0" err="1">
                <a:latin typeface="Baskerville Old Face" panose="02020602080505020303" pitchFamily="18" charset="77"/>
              </a:rPr>
              <a:t>and</a:t>
            </a:r>
            <a:r>
              <a:rPr lang="nl-NL" dirty="0">
                <a:latin typeface="Baskerville Old Face" panose="02020602080505020303" pitchFamily="18" charset="77"/>
              </a:rPr>
              <a:t> </a:t>
            </a:r>
            <a:r>
              <a:rPr lang="nl-NL" dirty="0" err="1">
                <a:latin typeface="Baskerville Old Face" panose="02020602080505020303" pitchFamily="18" charset="77"/>
              </a:rPr>
              <a:t>so</a:t>
            </a:r>
            <a:r>
              <a:rPr lang="nl-NL" dirty="0">
                <a:latin typeface="Baskerville Old Face" panose="02020602080505020303" pitchFamily="18" charset="77"/>
              </a:rPr>
              <a:t> on</a:t>
            </a:r>
            <a:endParaRPr lang="nl-NL" dirty="0"/>
          </a:p>
        </p:txBody>
      </p:sp>
      <p:sp>
        <p:nvSpPr>
          <p:cNvPr id="4" name="Tijdelijke aanduiding voor voettekst 3">
            <a:extLst>
              <a:ext uri="{FF2B5EF4-FFF2-40B4-BE49-F238E27FC236}">
                <a16:creationId xmlns:a16="http://schemas.microsoft.com/office/drawing/2014/main" id="{8C2F00B7-F64B-BD9F-339A-EE343262F312}"/>
              </a:ext>
            </a:extLst>
          </p:cNvPr>
          <p:cNvSpPr>
            <a:spLocks noGrp="1"/>
          </p:cNvSpPr>
          <p:nvPr>
            <p:ph type="ftr" sz="quarter" idx="10"/>
          </p:nvPr>
        </p:nvSpPr>
        <p:spPr>
          <a:xfrm>
            <a:off x="398664" y="6356350"/>
            <a:ext cx="4114800" cy="365125"/>
          </a:xfrm>
        </p:spPr>
        <p:txBody>
          <a:bodyPr rtlCol="0"/>
          <a:lstStyle>
            <a:defPPr>
              <a:defRPr lang="nl-NL"/>
            </a:defPPr>
          </a:lstStyle>
          <a:p>
            <a:pPr rtl="0"/>
            <a:r>
              <a:rPr lang="nl-NL"/>
              <a:t>Titel van presentatie</a:t>
            </a:r>
            <a:endParaRPr lang="nl-NL" dirty="0"/>
          </a:p>
        </p:txBody>
      </p:sp>
      <p:sp>
        <p:nvSpPr>
          <p:cNvPr id="5" name="Tijdelijke aanduiding voor dianummer 4">
            <a:extLst>
              <a:ext uri="{FF2B5EF4-FFF2-40B4-BE49-F238E27FC236}">
                <a16:creationId xmlns:a16="http://schemas.microsoft.com/office/drawing/2014/main" id="{C67CEE5A-421C-AB04-0186-6EC788070186}"/>
              </a:ext>
            </a:extLst>
          </p:cNvPr>
          <p:cNvSpPr>
            <a:spLocks noGrp="1"/>
          </p:cNvSpPr>
          <p:nvPr>
            <p:ph type="sldNum" sz="quarter" idx="11"/>
          </p:nvPr>
        </p:nvSpPr>
        <p:spPr>
          <a:xfrm>
            <a:off x="9067797" y="6356350"/>
            <a:ext cx="2743200" cy="365125"/>
          </a:xfrm>
        </p:spPr>
        <p:txBody>
          <a:bodyPr rtlCol="0"/>
          <a:lstStyle>
            <a:defPPr>
              <a:defRPr lang="nl-NL"/>
            </a:defPPr>
          </a:lstStyle>
          <a:p>
            <a:pPr rtl="0"/>
            <a:fld id="{294A09A9-5501-47C1-A89A-A340965A2BE2}" type="slidenum">
              <a:rPr lang="nl-NL" smtClean="0"/>
              <a:t>10</a:t>
            </a:fld>
            <a:endParaRPr lang="nl-NL" dirty="0"/>
          </a:p>
        </p:txBody>
      </p:sp>
      <p:graphicFrame>
        <p:nvGraphicFramePr>
          <p:cNvPr id="7" name="Tijdelijke aanduiding voor inhoud 3" descr="Tijdelijke aanduiding voor tijdlijn ">
            <a:extLst>
              <a:ext uri="{FF2B5EF4-FFF2-40B4-BE49-F238E27FC236}">
                <a16:creationId xmlns:a16="http://schemas.microsoft.com/office/drawing/2014/main" id="{C1D7FEFA-7A16-2FA3-C133-D72EC12F246F}"/>
              </a:ext>
            </a:extLst>
          </p:cNvPr>
          <p:cNvGraphicFramePr>
            <a:graphicFrameLocks noGrp="1"/>
          </p:cNvGraphicFramePr>
          <p:nvPr>
            <p:ph idx="1"/>
            <p:extLst>
              <p:ext uri="{D42A27DB-BD31-4B8C-83A1-F6EECF244321}">
                <p14:modId xmlns:p14="http://schemas.microsoft.com/office/powerpoint/2010/main" val="3779062687"/>
              </p:ext>
            </p:extLst>
          </p:nvPr>
        </p:nvGraphicFramePr>
        <p:xfrm>
          <a:off x="838200" y="2990850"/>
          <a:ext cx="10515600" cy="347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05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E6A01-1D8C-E82D-69CE-C1BEA5E0330D}"/>
              </a:ext>
            </a:extLst>
          </p:cNvPr>
          <p:cNvSpPr>
            <a:spLocks noGrp="1"/>
          </p:cNvSpPr>
          <p:nvPr>
            <p:ph type="title"/>
          </p:nvPr>
        </p:nvSpPr>
        <p:spPr/>
        <p:txBody>
          <a:bodyPr rtlCol="0"/>
          <a:lstStyle>
            <a:defPPr>
              <a:defRPr lang="nl-NL"/>
            </a:defPPr>
          </a:lstStyle>
          <a:p>
            <a:pPr rtl="0"/>
            <a:r>
              <a:rPr lang="nl-NL" dirty="0">
                <a:solidFill>
                  <a:schemeClr val="accent3"/>
                </a:solidFill>
                <a:latin typeface="Baskerville Old Face" panose="02020602080505020303" pitchFamily="18" charset="77"/>
                <a:ea typeface="Baskerville" panose="02020502070401020303" pitchFamily="18" charset="0"/>
              </a:rPr>
              <a:t>TIMELINE</a:t>
            </a:r>
            <a:r>
              <a:rPr lang="nl-NL" dirty="0">
                <a:solidFill>
                  <a:schemeClr val="accent3"/>
                </a:solidFill>
                <a:latin typeface="Baskerville Old Face" panose="02020602080505020303" pitchFamily="18" charset="77"/>
              </a:rPr>
              <a:t> </a:t>
            </a:r>
            <a:endParaRPr lang="nl-NL" dirty="0"/>
          </a:p>
        </p:txBody>
      </p:sp>
      <p:sp>
        <p:nvSpPr>
          <p:cNvPr id="3" name="Tijdelijke aanduiding voor voettekst 2">
            <a:extLst>
              <a:ext uri="{FF2B5EF4-FFF2-40B4-BE49-F238E27FC236}">
                <a16:creationId xmlns:a16="http://schemas.microsoft.com/office/drawing/2014/main" id="{21137959-7D1F-FBB7-5094-07715179487F}"/>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11</a:t>
            </a:fld>
            <a:endParaRPr lang="nl-NL" dirty="0"/>
          </a:p>
        </p:txBody>
      </p:sp>
      <p:graphicFrame>
        <p:nvGraphicFramePr>
          <p:cNvPr id="7" name="Diagram 2" descr="Tijdlijn">
            <a:extLst>
              <a:ext uri="{FF2B5EF4-FFF2-40B4-BE49-F238E27FC236}">
                <a16:creationId xmlns:a16="http://schemas.microsoft.com/office/drawing/2014/main" id="{1A75E301-F81B-604F-0C9B-A25BF04F0642}"/>
              </a:ext>
            </a:extLst>
          </p:cNvPr>
          <p:cNvGraphicFramePr>
            <a:graphicFrameLocks noGrp="1"/>
          </p:cNvGraphicFramePr>
          <p:nvPr>
            <p:ph sz="quarter" idx="12"/>
            <p:extLst>
              <p:ext uri="{D42A27DB-BD31-4B8C-83A1-F6EECF244321}">
                <p14:modId xmlns:p14="http://schemas.microsoft.com/office/powerpoint/2010/main" val="2247446585"/>
              </p:ext>
            </p:extLst>
          </p:nvPr>
        </p:nvGraphicFramePr>
        <p:xfrm>
          <a:off x="974725" y="2614613"/>
          <a:ext cx="10242550" cy="331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9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jdelijke aanduiding voor tekst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rtlCol="0"/>
          <a:lstStyle>
            <a:defPPr>
              <a:defRPr lang="nl-NL"/>
            </a:defPPr>
          </a:lstStyle>
          <a:p>
            <a:pPr rtl="0"/>
            <a:r>
              <a:rPr lang="nl-NL"/>
              <a:t>F</a:t>
            </a:r>
          </a:p>
        </p:txBody>
      </p:sp>
      <p:pic>
        <p:nvPicPr>
          <p:cNvPr id="10" name="Afbeelding 9" descr="Bloembladaccent">
            <a:extLst>
              <a:ext uri="{FF2B5EF4-FFF2-40B4-BE49-F238E27FC236}">
                <a16:creationId xmlns:a16="http://schemas.microsoft.com/office/drawing/2014/main" id="{1CABBF9A-AC19-48D9-D218-D09928CE1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3" name="Tijdelijke aanduiding voor tekst 2">
            <a:extLst>
              <a:ext uri="{FF2B5EF4-FFF2-40B4-BE49-F238E27FC236}">
                <a16:creationId xmlns:a16="http://schemas.microsoft.com/office/drawing/2014/main" id="{EFB90AB4-D228-4548-B072-726498212362}"/>
              </a:ext>
            </a:extLst>
          </p:cNvPr>
          <p:cNvSpPr>
            <a:spLocks noGrp="1"/>
          </p:cNvSpPr>
          <p:nvPr>
            <p:ph type="body" idx="1"/>
          </p:nvPr>
        </p:nvSpPr>
        <p:spPr>
          <a:xfrm>
            <a:off x="6289612" y="1202436"/>
            <a:ext cx="5065776" cy="448056"/>
          </a:xfrm>
        </p:spPr>
        <p:txBody>
          <a:bodyPr rtlCol="0">
            <a:noAutofit/>
          </a:bodyPr>
          <a:lstStyle>
            <a:defPPr>
              <a:defRPr lang="nl-NL"/>
            </a:defPPr>
          </a:lstStyle>
          <a:p>
            <a:pPr rtl="0"/>
            <a:r>
              <a:rPr lang="nl-NL" sz="3200" dirty="0"/>
              <a:t>FINANCIAL ALLOCATIONS FOR ALL PEOPLE AND THINGS</a:t>
            </a:r>
          </a:p>
        </p:txBody>
      </p:sp>
      <p:sp>
        <p:nvSpPr>
          <p:cNvPr id="4" name="Tijdelijke aanduiding voor inhoud 3">
            <a:extLst>
              <a:ext uri="{FF2B5EF4-FFF2-40B4-BE49-F238E27FC236}">
                <a16:creationId xmlns:a16="http://schemas.microsoft.com/office/drawing/2014/main" id="{950677C9-3E42-427F-93B8-526692906471}"/>
              </a:ext>
            </a:extLst>
          </p:cNvPr>
          <p:cNvSpPr>
            <a:spLocks noGrp="1"/>
          </p:cNvSpPr>
          <p:nvPr>
            <p:ph sz="half" idx="2"/>
          </p:nvPr>
        </p:nvSpPr>
        <p:spPr>
          <a:xfrm>
            <a:off x="6289612" y="1874520"/>
            <a:ext cx="5436044" cy="1554480"/>
          </a:xfrm>
        </p:spPr>
        <p:txBody>
          <a:bodyPr rtlCol="0"/>
          <a:lstStyle>
            <a:defPPr>
              <a:defRPr lang="nl-NL"/>
            </a:defPPr>
          </a:lstStyle>
          <a:p>
            <a:pPr rtl="0"/>
            <a:endParaRPr lang="nl-NL" dirty="0"/>
          </a:p>
          <a:p>
            <a:r>
              <a:rPr lang="nl-NL" b="1" dirty="0">
                <a:solidFill>
                  <a:srgbClr val="00B050"/>
                </a:solidFill>
              </a:rPr>
              <a:t>IT IS WITHOUT CREDIT, IT IS FREE GIVING</a:t>
            </a:r>
          </a:p>
          <a:p>
            <a:pPr rtl="0"/>
            <a:r>
              <a:rPr lang="nl-NL" b="1" dirty="0">
                <a:solidFill>
                  <a:srgbClr val="00B050"/>
                </a:solidFill>
              </a:rPr>
              <a:t>IT IS FOR EVERYBODY</a:t>
            </a:r>
          </a:p>
          <a:p>
            <a:pPr rtl="0"/>
            <a:r>
              <a:rPr lang="nl-NL" b="1" dirty="0">
                <a:solidFill>
                  <a:srgbClr val="00B050"/>
                </a:solidFill>
              </a:rPr>
              <a:t>IT IS FOR ANY ACTIVITY</a:t>
            </a:r>
          </a:p>
        </p:txBody>
      </p:sp>
      <p:sp>
        <p:nvSpPr>
          <p:cNvPr id="7" name="Tijdelijke aanduiding voor voettekst 6">
            <a:extLst>
              <a:ext uri="{FF2B5EF4-FFF2-40B4-BE49-F238E27FC236}">
                <a16:creationId xmlns:a16="http://schemas.microsoft.com/office/drawing/2014/main" id="{486CE65B-C283-8A90-DF86-161AC356BEA0}"/>
              </a:ext>
            </a:extLst>
          </p:cNvPr>
          <p:cNvSpPr>
            <a:spLocks noGrp="1"/>
          </p:cNvSpPr>
          <p:nvPr>
            <p:ph type="ftr" sz="quarter" idx="11"/>
          </p:nvPr>
        </p:nvSpPr>
        <p:spPr/>
        <p:txBody>
          <a:bodyPr rtlCol="0"/>
          <a:lstStyle>
            <a:defPPr>
              <a:defRPr lang="nl-NL"/>
            </a:defPPr>
          </a:lstStyle>
          <a:p>
            <a:pPr rtl="0"/>
            <a:r>
              <a:rPr lang="nl-NL" b="1" dirty="0">
                <a:solidFill>
                  <a:srgbClr val="4F5945"/>
                </a:solidFill>
              </a:rPr>
              <a:t>ATTENTION TO THE FOLLOWING</a:t>
            </a:r>
          </a:p>
        </p:txBody>
      </p:sp>
      <p:sp>
        <p:nvSpPr>
          <p:cNvPr id="9" name="Tijdelijke aanduiding voor dianumm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pPr/>
              <a:t>12</a:t>
            </a:fld>
            <a:endParaRPr lang="nl-NL"/>
          </a:p>
        </p:txBody>
      </p:sp>
    </p:spTree>
    <p:extLst>
      <p:ext uri="{BB962C8B-B14F-4D97-AF65-F5344CB8AC3E}">
        <p14:creationId xmlns:p14="http://schemas.microsoft.com/office/powerpoint/2010/main" val="298561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nl-NL"/>
            </a:defPPr>
          </a:lstStyle>
          <a:p>
            <a:pPr rtl="0"/>
            <a:r>
              <a:rPr lang="nl-NL" dirty="0">
                <a:solidFill>
                  <a:schemeClr val="accent3"/>
                </a:solidFill>
                <a:latin typeface="Baskerville Old Face" panose="02020602080505020303" pitchFamily="18" charset="77"/>
                <a:ea typeface="Baskerville" panose="02020502070401020303" pitchFamily="18" charset="0"/>
              </a:rPr>
              <a:t>How we </a:t>
            </a:r>
            <a:r>
              <a:rPr lang="nl-NL" dirty="0" err="1">
                <a:solidFill>
                  <a:schemeClr val="accent3"/>
                </a:solidFill>
                <a:latin typeface="Baskerville Old Face" panose="02020602080505020303" pitchFamily="18" charset="77"/>
                <a:ea typeface="Baskerville" panose="02020502070401020303" pitchFamily="18" charset="0"/>
              </a:rPr>
              <a:t>come</a:t>
            </a:r>
            <a:r>
              <a:rPr lang="nl-NL" dirty="0">
                <a:solidFill>
                  <a:schemeClr val="accent3"/>
                </a:solidFill>
                <a:latin typeface="Baskerville Old Face" panose="02020602080505020303" pitchFamily="18" charset="77"/>
                <a:ea typeface="Baskerville" panose="02020502070401020303" pitchFamily="18" charset="0"/>
              </a:rPr>
              <a:t> </a:t>
            </a:r>
            <a:r>
              <a:rPr lang="nl-NL" dirty="0" err="1">
                <a:solidFill>
                  <a:schemeClr val="accent3"/>
                </a:solidFill>
                <a:latin typeface="Baskerville Old Face" panose="02020602080505020303" pitchFamily="18" charset="77"/>
                <a:ea typeface="Baskerville" panose="02020502070401020303" pitchFamily="18" charset="0"/>
              </a:rPr>
              <a:t>to</a:t>
            </a:r>
            <a:r>
              <a:rPr lang="nl-NL" dirty="0">
                <a:solidFill>
                  <a:schemeClr val="accent3"/>
                </a:solidFill>
                <a:latin typeface="Baskerville Old Face" panose="02020602080505020303" pitchFamily="18" charset="77"/>
                <a:ea typeface="Baskerville" panose="02020502070401020303" pitchFamily="18" charset="0"/>
              </a:rPr>
              <a:t> </a:t>
            </a:r>
            <a:r>
              <a:rPr lang="nl-NL" dirty="0" err="1">
                <a:solidFill>
                  <a:schemeClr val="accent3"/>
                </a:solidFill>
                <a:latin typeface="Baskerville Old Face" panose="02020602080505020303" pitchFamily="18" charset="77"/>
                <a:ea typeface="Baskerville" panose="02020502070401020303" pitchFamily="18" charset="0"/>
              </a:rPr>
              <a:t>the</a:t>
            </a:r>
            <a:r>
              <a:rPr lang="nl-NL" dirty="0">
                <a:solidFill>
                  <a:schemeClr val="accent3"/>
                </a:solidFill>
                <a:latin typeface="Baskerville Old Face" panose="02020602080505020303" pitchFamily="18" charset="77"/>
                <a:ea typeface="Baskerville" panose="02020502070401020303" pitchFamily="18" charset="0"/>
              </a:rPr>
              <a:t> </a:t>
            </a:r>
            <a:r>
              <a:rPr lang="nl-NL" dirty="0" err="1">
                <a:solidFill>
                  <a:schemeClr val="accent3"/>
                </a:solidFill>
                <a:latin typeface="Baskerville Old Face" panose="02020602080505020303" pitchFamily="18" charset="77"/>
                <a:ea typeface="Baskerville" panose="02020502070401020303" pitchFamily="18" charset="0"/>
              </a:rPr>
              <a:t>above</a:t>
            </a:r>
            <a:endParaRPr lang="nl-NL" dirty="0"/>
          </a:p>
        </p:txBody>
      </p:sp>
      <p:sp>
        <p:nvSpPr>
          <p:cNvPr id="3" name="Tijdelijke aanduiding voor tekst 2">
            <a:extLst>
              <a:ext uri="{FF2B5EF4-FFF2-40B4-BE49-F238E27FC236}">
                <a16:creationId xmlns:a16="http://schemas.microsoft.com/office/drawing/2014/main" id="{E698CE0E-745C-A7EE-B0DE-4912A73B00D8}"/>
              </a:ext>
            </a:extLst>
          </p:cNvPr>
          <p:cNvSpPr>
            <a:spLocks noGrp="1"/>
          </p:cNvSpPr>
          <p:nvPr>
            <p:ph type="body" idx="1"/>
          </p:nvPr>
        </p:nvSpPr>
        <p:spPr/>
        <p:txBody>
          <a:bodyPr rtlCol="0">
            <a:normAutofit fontScale="70000" lnSpcReduction="20000"/>
          </a:bodyPr>
          <a:lstStyle>
            <a:defPPr>
              <a:defRPr lang="nl-NL"/>
            </a:defPPr>
          </a:lstStyle>
          <a:p>
            <a:pPr rtl="0"/>
            <a:r>
              <a:rPr lang="nl-NL" sz="2000" dirty="0">
                <a:solidFill>
                  <a:schemeClr val="accent3"/>
                </a:solidFill>
                <a:latin typeface="Baskerville Old Face" panose="02020602080505020303" pitchFamily="18" charset="77"/>
                <a:ea typeface="Baskerville" panose="02020502070401020303" pitchFamily="18" charset="0"/>
                <a:cs typeface="+mn-lt"/>
              </a:rPr>
              <a:t>ATTENTION TO ALL THINGS</a:t>
            </a:r>
            <a:endParaRPr lang="nl-NL" dirty="0"/>
          </a:p>
        </p:txBody>
      </p:sp>
      <p:sp>
        <p:nvSpPr>
          <p:cNvPr id="4" name="Tijdelijke aanduiding voor inhoud 3">
            <a:extLst>
              <a:ext uri="{FF2B5EF4-FFF2-40B4-BE49-F238E27FC236}">
                <a16:creationId xmlns:a16="http://schemas.microsoft.com/office/drawing/2014/main" id="{E336DC79-3EA6-7325-3D0B-C041B850142A}"/>
              </a:ext>
            </a:extLst>
          </p:cNvPr>
          <p:cNvSpPr>
            <a:spLocks noGrp="1"/>
          </p:cNvSpPr>
          <p:nvPr>
            <p:ph sz="half" idx="2"/>
          </p:nvPr>
        </p:nvSpPr>
        <p:spPr/>
        <p:txBody>
          <a:bodyPr rtlCol="0"/>
          <a:lstStyle>
            <a:defPPr>
              <a:defRPr lang="nl-NL"/>
            </a:defPPr>
          </a:lstStyle>
          <a:p>
            <a:pPr rtl="0"/>
            <a:r>
              <a:rPr lang="nl-NL" sz="1600" b="1" dirty="0">
                <a:solidFill>
                  <a:srgbClr val="00B050"/>
                </a:solidFill>
                <a:latin typeface="Gill Sans Nova Light" panose="020B0302020104020203" pitchFamily="34" charset="0"/>
                <a:ea typeface="+mn-lt"/>
                <a:cs typeface="Gill Sans Light" panose="020B0302020104020203" pitchFamily="34" charset="-79"/>
              </a:rPr>
              <a:t>ALL THINGS ARE IMPORTANT</a:t>
            </a:r>
          </a:p>
        </p:txBody>
      </p:sp>
      <p:sp>
        <p:nvSpPr>
          <p:cNvPr id="5" name="Tijdelijke aanduiding voor tekst 4">
            <a:extLst>
              <a:ext uri="{FF2B5EF4-FFF2-40B4-BE49-F238E27FC236}">
                <a16:creationId xmlns:a16="http://schemas.microsoft.com/office/drawing/2014/main" id="{8FD645B0-0A7B-7091-C8D6-E7D27FA25E51}"/>
              </a:ext>
            </a:extLst>
          </p:cNvPr>
          <p:cNvSpPr>
            <a:spLocks noGrp="1"/>
          </p:cNvSpPr>
          <p:nvPr>
            <p:ph type="body" sz="quarter" idx="3"/>
          </p:nvPr>
        </p:nvSpPr>
        <p:spPr/>
        <p:txBody>
          <a:bodyPr rtlCol="0">
            <a:normAutofit fontScale="70000" lnSpcReduction="20000"/>
          </a:bodyPr>
          <a:lstStyle>
            <a:defPPr>
              <a:defRPr lang="nl-NL"/>
            </a:defPPr>
          </a:lstStyle>
          <a:p>
            <a:pPr marL="0" indent="0" rtl="0">
              <a:buFont typeface="Arial" panose="020B0604020202020204" pitchFamily="34" charset="0"/>
              <a:buNone/>
            </a:pPr>
            <a:r>
              <a:rPr lang="nl-NL" sz="2000" dirty="0">
                <a:solidFill>
                  <a:schemeClr val="accent3"/>
                </a:solidFill>
                <a:latin typeface="Baskerville Old Face" panose="02020602080505020303" pitchFamily="18" charset="77"/>
                <a:ea typeface="Baskerville" panose="02020502070401020303" pitchFamily="18" charset="0"/>
              </a:rPr>
              <a:t>IMPORTANCE OF AN EQUILIBRUIM</a:t>
            </a:r>
          </a:p>
        </p:txBody>
      </p:sp>
      <p:sp>
        <p:nvSpPr>
          <p:cNvPr id="6" name="Tijdelijke aanduiding voor inhoud 5">
            <a:extLst>
              <a:ext uri="{FF2B5EF4-FFF2-40B4-BE49-F238E27FC236}">
                <a16:creationId xmlns:a16="http://schemas.microsoft.com/office/drawing/2014/main" id="{3C7B8494-23AF-BB4F-382C-D2B07675EBB6}"/>
              </a:ext>
            </a:extLst>
          </p:cNvPr>
          <p:cNvSpPr>
            <a:spLocks noGrp="1"/>
          </p:cNvSpPr>
          <p:nvPr>
            <p:ph sz="quarter" idx="4"/>
          </p:nvPr>
        </p:nvSpPr>
        <p:spPr>
          <a:xfrm>
            <a:off x="4498848" y="2629116"/>
            <a:ext cx="2755967" cy="3320861"/>
          </a:xfrm>
        </p:spPr>
        <p:txBody>
          <a:bodyPr rtlCol="0"/>
          <a:lstStyle>
            <a:defPPr>
              <a:defRPr lang="nl-NL"/>
            </a:defPPr>
          </a:lstStyle>
          <a:p>
            <a:pPr rtl="0"/>
            <a:r>
              <a:rPr lang="nl-NL" sz="1600" b="1" dirty="0">
                <a:solidFill>
                  <a:srgbClr val="00B050"/>
                </a:solidFill>
                <a:latin typeface="Gill Sans Nova Light" panose="020B0302020104020203" pitchFamily="34" charset="0"/>
                <a:ea typeface="+mn-lt"/>
                <a:cs typeface="Gill Sans Light" panose="020B0302020104020203" pitchFamily="34" charset="-79"/>
              </a:rPr>
              <a:t>IT KEEPS THE WORLD STABLE</a:t>
            </a:r>
          </a:p>
        </p:txBody>
      </p:sp>
      <p:sp>
        <p:nvSpPr>
          <p:cNvPr id="9" name="Tijdelijke aanduiding voor tekst 8">
            <a:extLst>
              <a:ext uri="{FF2B5EF4-FFF2-40B4-BE49-F238E27FC236}">
                <a16:creationId xmlns:a16="http://schemas.microsoft.com/office/drawing/2014/main" id="{F0CC0C3B-96FD-06F4-C3EC-91658544150B}"/>
              </a:ext>
            </a:extLst>
          </p:cNvPr>
          <p:cNvSpPr>
            <a:spLocks noGrp="1"/>
          </p:cNvSpPr>
          <p:nvPr>
            <p:ph type="body" sz="quarter" idx="13"/>
          </p:nvPr>
        </p:nvSpPr>
        <p:spPr/>
        <p:txBody>
          <a:bodyPr rtlCol="0"/>
          <a:lstStyle>
            <a:defPPr>
              <a:defRPr lang="nl-NL"/>
            </a:defPPr>
          </a:lstStyle>
          <a:p>
            <a:pPr marL="0" indent="0" rtl="0">
              <a:buNone/>
            </a:pPr>
            <a:r>
              <a:rPr lang="nl-NL" sz="2000" dirty="0">
                <a:solidFill>
                  <a:schemeClr val="accent3"/>
                </a:solidFill>
                <a:latin typeface="Baskerville Old Face" panose="02020602080505020303" pitchFamily="18" charset="77"/>
                <a:ea typeface="Baskerville" panose="02020502070401020303" pitchFamily="18" charset="0"/>
              </a:rPr>
              <a:t>STUDYING ALL THINGS</a:t>
            </a:r>
          </a:p>
        </p:txBody>
      </p:sp>
      <p:sp>
        <p:nvSpPr>
          <p:cNvPr id="10" name="Tijdelijke aanduiding voor inhoud 9">
            <a:extLst>
              <a:ext uri="{FF2B5EF4-FFF2-40B4-BE49-F238E27FC236}">
                <a16:creationId xmlns:a16="http://schemas.microsoft.com/office/drawing/2014/main" id="{6E802B29-40B6-000C-8EDD-903910D08A61}"/>
              </a:ext>
            </a:extLst>
          </p:cNvPr>
          <p:cNvSpPr>
            <a:spLocks noGrp="1"/>
          </p:cNvSpPr>
          <p:nvPr>
            <p:ph sz="quarter" idx="14"/>
          </p:nvPr>
        </p:nvSpPr>
        <p:spPr/>
        <p:txBody>
          <a:bodyPr rtlCol="0"/>
          <a:lstStyle>
            <a:defPPr>
              <a:defRPr lang="nl-NL"/>
            </a:defPPr>
          </a:lstStyle>
          <a:p>
            <a:pPr rtl="0"/>
            <a:r>
              <a:rPr lang="nl-NL" sz="1600" b="1" dirty="0">
                <a:solidFill>
                  <a:srgbClr val="00B050"/>
                </a:solidFill>
                <a:latin typeface="Gill Sans Nova Light" panose="020B0302020104020203" pitchFamily="34" charset="0"/>
                <a:ea typeface="+mn-lt"/>
                <a:cs typeface="Gill Sans Light" panose="020B0302020104020203" pitchFamily="34" charset="-79"/>
              </a:rPr>
              <a:t>ALL THINGS HAVE SIMILAR VALUE FOR US </a:t>
            </a:r>
            <a:endParaRPr lang="nl-NL" sz="1600" b="1" dirty="0">
              <a:solidFill>
                <a:srgbClr val="00B050"/>
              </a:solidFill>
              <a:latin typeface="Gill Sans Nova Light" panose="020B0302020104020203" pitchFamily="34" charset="0"/>
              <a:cs typeface="Gill Sans Light" panose="020B0302020104020203" pitchFamily="34" charset="-79"/>
            </a:endParaRPr>
          </a:p>
          <a:p>
            <a:pPr marL="0" indent="0" rtl="0">
              <a:buNone/>
            </a:pPr>
            <a:endParaRPr lang="nl-NL" sz="1600" dirty="0">
              <a:solidFill>
                <a:schemeClr val="accent3"/>
              </a:solidFill>
              <a:latin typeface="Gill Sans Nova Light" panose="020B0302020104020203" pitchFamily="34" charset="0"/>
              <a:cs typeface="Gill Sans Light" panose="020B0302020104020203" pitchFamily="34" charset="-79"/>
            </a:endParaRPr>
          </a:p>
        </p:txBody>
      </p:sp>
      <p:sp>
        <p:nvSpPr>
          <p:cNvPr id="7" name="Tijdelijke aanduiding voor voettekst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nl-NL"/>
            </a:defPPr>
          </a:lstStyle>
          <a:p>
            <a:pPr rtl="0"/>
            <a:r>
              <a:rPr lang="nl-NL"/>
              <a:t>Titel van presentatie</a:t>
            </a:r>
          </a:p>
        </p:txBody>
      </p:sp>
      <p:sp>
        <p:nvSpPr>
          <p:cNvPr id="8" name="Tijdelijke aanduiding voor dianumm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13</a:t>
            </a:fld>
            <a:endParaRPr lang="nl-NL"/>
          </a:p>
        </p:txBody>
      </p:sp>
    </p:spTree>
    <p:extLst>
      <p:ext uri="{BB962C8B-B14F-4D97-AF65-F5344CB8AC3E}">
        <p14:creationId xmlns:p14="http://schemas.microsoft.com/office/powerpoint/2010/main" val="206812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rtlCol="0"/>
          <a:lstStyle>
            <a:defPPr>
              <a:defRPr lang="nl-NL"/>
            </a:defPPr>
          </a:lstStyle>
          <a:p>
            <a:pPr rtl="0"/>
            <a:r>
              <a:rPr lang="nl-NL" dirty="0">
                <a:solidFill>
                  <a:schemeClr val="accent3"/>
                </a:solidFill>
                <a:latin typeface="Baskerville Old Face" panose="02020602080505020303" pitchFamily="18" charset="77"/>
              </a:rPr>
              <a:t>SUMMARY</a:t>
            </a:r>
            <a:r>
              <a:rPr lang="nl-NL" dirty="0">
                <a:solidFill>
                  <a:schemeClr val="accent3"/>
                </a:solidFill>
              </a:rPr>
              <a:t> </a:t>
            </a:r>
            <a:endParaRPr lang="nl-NL" dirty="0"/>
          </a:p>
        </p:txBody>
      </p:sp>
      <p:sp>
        <p:nvSpPr>
          <p:cNvPr id="3" name="Tijdelijke aanduiding voor inhoud 2">
            <a:extLst>
              <a:ext uri="{FF2B5EF4-FFF2-40B4-BE49-F238E27FC236}">
                <a16:creationId xmlns:a16="http://schemas.microsoft.com/office/drawing/2014/main" id="{DC9AC05D-560D-1665-8879-549C0B4EDE5C}"/>
              </a:ext>
            </a:extLst>
          </p:cNvPr>
          <p:cNvSpPr>
            <a:spLocks noGrp="1"/>
          </p:cNvSpPr>
          <p:nvPr>
            <p:ph idx="1"/>
          </p:nvPr>
        </p:nvSpPr>
        <p:spPr/>
        <p:txBody>
          <a:bodyPr rtlCol="0">
            <a:normAutofit/>
          </a:bodyPr>
          <a:lstStyle>
            <a:defPPr>
              <a:defRPr lang="nl-NL"/>
            </a:defPPr>
          </a:lstStyle>
          <a:p>
            <a:pPr marL="0" indent="0" algn="ctr" rtl="0">
              <a:lnSpc>
                <a:spcPct val="100000"/>
              </a:lnSpc>
              <a:buNone/>
            </a:pPr>
            <a:r>
              <a:rPr lang="nl-NL" sz="2000" b="1" dirty="0">
                <a:solidFill>
                  <a:srgbClr val="00B050"/>
                </a:solidFill>
                <a:latin typeface="Gill Sans Nova Light" panose="020B0302020104020203" pitchFamily="34" charset="0"/>
                <a:ea typeface="+mn-lt"/>
                <a:cs typeface="Gill Sans Light" panose="020B0302020104020203" pitchFamily="34" charset="-79"/>
              </a:rPr>
              <a:t>AT THIS SERVICE WE HAVE CREATED WE GIVE FINANCIAL ALLOCATIONS TO EACH BEING BE IT LIVING OR NON LIVING. THROUGH THIS GIVING WIE PREVENT FINANCIAL INSUFFICIENCIES. YOU CAN DEVELOP YOURSELF BY WORKING FOR YOURSELF OR HELP FROM OTHERS WITH THE ACQUIRED FINANCIAL MEANS. PLEASE CIRCULATE TO EVERYBODY SO THAT THEY CAN BE PAID. </a:t>
            </a:r>
            <a:endParaRPr lang="nl-NL" b="1" dirty="0">
              <a:solidFill>
                <a:srgbClr val="00B050"/>
              </a:solidFill>
              <a:cs typeface="Calibri"/>
            </a:endParaRPr>
          </a:p>
        </p:txBody>
      </p:sp>
      <p:sp>
        <p:nvSpPr>
          <p:cNvPr id="4" name="Tijdelijke aanduiding voor voettekst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defPPr>
              <a:defRPr lang="nl-NL"/>
            </a:defPPr>
          </a:lstStyle>
          <a:p>
            <a:pPr rtl="0"/>
            <a:r>
              <a:rPr lang="nl-NL"/>
              <a:t>Titel van presentatie</a:t>
            </a:r>
          </a:p>
        </p:txBody>
      </p:sp>
      <p:sp>
        <p:nvSpPr>
          <p:cNvPr id="5" name="Tijdelijke aanduiding voor dianumm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14</a:t>
            </a:fld>
            <a:endParaRPr lang="nl-NL"/>
          </a:p>
        </p:txBody>
      </p:sp>
    </p:spTree>
    <p:extLst>
      <p:ext uri="{BB962C8B-B14F-4D97-AF65-F5344CB8AC3E}">
        <p14:creationId xmlns:p14="http://schemas.microsoft.com/office/powerpoint/2010/main" val="52070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EB5DC-8C2B-5750-6E12-9A35C0FFBA00}"/>
              </a:ext>
            </a:extLst>
          </p:cNvPr>
          <p:cNvSpPr>
            <a:spLocks noGrp="1"/>
          </p:cNvSpPr>
          <p:nvPr>
            <p:ph type="title"/>
          </p:nvPr>
        </p:nvSpPr>
        <p:spPr/>
        <p:txBody>
          <a:bodyPr rtlCol="0">
            <a:normAutofit fontScale="90000"/>
          </a:bodyPr>
          <a:lstStyle>
            <a:defPPr>
              <a:defRPr lang="nl-NL"/>
            </a:defPPr>
          </a:lstStyle>
          <a:p>
            <a:pPr rtl="0"/>
            <a:r>
              <a:rPr lang="nl-NL" dirty="0"/>
              <a:t>THANKS GO TO</a:t>
            </a:r>
          </a:p>
        </p:txBody>
      </p:sp>
      <p:sp>
        <p:nvSpPr>
          <p:cNvPr id="5" name="Tijdelijke aanduiding voor inhoud 4">
            <a:extLst>
              <a:ext uri="{FF2B5EF4-FFF2-40B4-BE49-F238E27FC236}">
                <a16:creationId xmlns:a16="http://schemas.microsoft.com/office/drawing/2014/main" id="{AAF5CF3F-E5EF-5769-3F83-24ADB4412BBF}"/>
              </a:ext>
            </a:extLst>
          </p:cNvPr>
          <p:cNvSpPr>
            <a:spLocks noGrp="1"/>
          </p:cNvSpPr>
          <p:nvPr>
            <p:ph idx="1"/>
          </p:nvPr>
        </p:nvSpPr>
        <p:spPr/>
        <p:txBody>
          <a:bodyPr rtlCol="0"/>
          <a:lstStyle>
            <a:defPPr>
              <a:defRPr lang="nl-NL"/>
            </a:defPPr>
          </a:lstStyle>
          <a:p>
            <a:pPr rtl="0"/>
            <a:r>
              <a:rPr lang="nl-NL" b="1" dirty="0">
                <a:solidFill>
                  <a:srgbClr val="00B050"/>
                </a:solidFill>
              </a:rPr>
              <a:t>ALL PEOPLE</a:t>
            </a: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nl-NL"/>
            </a:defPPr>
          </a:lstStyle>
          <a:p>
            <a:pPr rtl="0"/>
            <a:r>
              <a:rPr lang="nl-NL">
                <a:solidFill>
                  <a:schemeClr val="accent3"/>
                </a:solidFill>
                <a:latin typeface="Baskerville Old Face" panose="02020602080505020303" pitchFamily="18" charset="77"/>
                <a:cs typeface="Calibri Light"/>
              </a:rPr>
              <a:t>Agenda</a:t>
            </a:r>
            <a:endParaRPr lang="nl-NL">
              <a:solidFill>
                <a:schemeClr val="accent3"/>
              </a:solidFill>
              <a:latin typeface="Baskerville Old Face" panose="02020602080505020303" pitchFamily="18" charset="77"/>
            </a:endParaRPr>
          </a:p>
        </p:txBody>
      </p:sp>
      <p:sp>
        <p:nvSpPr>
          <p:cNvPr id="4" name="Tijdelijke aanduiding voor tekst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nl-NL"/>
            </a:defPPr>
          </a:lstStyle>
          <a:p>
            <a:pPr rtl="0"/>
            <a:r>
              <a:rPr lang="nl-NL"/>
              <a:t>A</a:t>
            </a:r>
          </a:p>
        </p:txBody>
      </p:sp>
      <p:pic>
        <p:nvPicPr>
          <p:cNvPr id="10" name="Afbeelding 9" descr="Bloemblad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Afbeelding 1928" descr="Bloemblad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Tijdelijke aanduiding voor inhoud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defPPr>
              <a:defRPr lang="nl-NL"/>
            </a:defPPr>
          </a:lstStyle>
          <a:p>
            <a:pPr marL="0" indent="0" rtl="0">
              <a:lnSpc>
                <a:spcPct val="150000"/>
              </a:lnSpc>
              <a:buNone/>
            </a:pPr>
            <a:r>
              <a:rPr lang="nl-NL" sz="1600" b="1" dirty="0" err="1">
                <a:solidFill>
                  <a:srgbClr val="00B050"/>
                </a:solidFill>
                <a:latin typeface="Gill Sans Nova Light" panose="020B0302020104020203" pitchFamily="34" charset="0"/>
                <a:cs typeface="Gill Sans Light" panose="020B0302020104020203" pitchFamily="34" charset="-79"/>
              </a:rPr>
              <a:t>Introduction</a:t>
            </a:r>
            <a:endParaRPr lang="nl-NL" sz="1600" b="1" dirty="0">
              <a:solidFill>
                <a:srgbClr val="00B050"/>
              </a:solidFill>
              <a:latin typeface="Gill Sans Nova Light" panose="020B0302020104020203" pitchFamily="34" charset="0"/>
              <a:cs typeface="Gill Sans Light" panose="020B0302020104020203" pitchFamily="34" charset="-79"/>
            </a:endParaRPr>
          </a:p>
          <a:p>
            <a:pPr marL="0" indent="0" rtl="0">
              <a:lnSpc>
                <a:spcPct val="150000"/>
              </a:lnSpc>
              <a:buNone/>
            </a:pPr>
            <a:r>
              <a:rPr lang="nl-NL" sz="1600" b="1" dirty="0" err="1">
                <a:solidFill>
                  <a:srgbClr val="00B050"/>
                </a:solidFill>
                <a:latin typeface="Gill Sans Nova Light" panose="020B0302020104020203" pitchFamily="34" charset="0"/>
                <a:cs typeface="Gill Sans Light" panose="020B0302020104020203" pitchFamily="34" charset="-79"/>
              </a:rPr>
              <a:t>Primary</a:t>
            </a:r>
            <a:r>
              <a:rPr lang="nl-NL" sz="1600" b="1" dirty="0">
                <a:solidFill>
                  <a:srgbClr val="00B050"/>
                </a:solidFill>
                <a:latin typeface="Gill Sans Nova Light" panose="020B0302020104020203" pitchFamily="34" charset="0"/>
                <a:cs typeface="Gill Sans Light" panose="020B0302020104020203" pitchFamily="34" charset="-79"/>
              </a:rPr>
              <a:t> </a:t>
            </a:r>
            <a:r>
              <a:rPr lang="nl-NL" sz="1600" b="1" dirty="0" err="1">
                <a:solidFill>
                  <a:srgbClr val="00B050"/>
                </a:solidFill>
                <a:latin typeface="Gill Sans Nova Light" panose="020B0302020104020203" pitchFamily="34" charset="0"/>
                <a:cs typeface="Gill Sans Light" panose="020B0302020104020203" pitchFamily="34" charset="-79"/>
              </a:rPr>
              <a:t>objective</a:t>
            </a:r>
            <a:endParaRPr lang="nl-NL" sz="1600" b="1" dirty="0">
              <a:solidFill>
                <a:srgbClr val="00B050"/>
              </a:solidFill>
              <a:latin typeface="Gill Sans Nova Light" panose="020B0302020104020203" pitchFamily="34" charset="0"/>
              <a:cs typeface="Gill Sans Light" panose="020B0302020104020203" pitchFamily="34" charset="-79"/>
            </a:endParaRPr>
          </a:p>
          <a:p>
            <a:pPr marL="0" indent="0" rtl="0">
              <a:lnSpc>
                <a:spcPct val="150000"/>
              </a:lnSpc>
              <a:buNone/>
            </a:pPr>
            <a:r>
              <a:rPr lang="nl-NL" sz="1600" b="1" dirty="0" err="1">
                <a:solidFill>
                  <a:srgbClr val="00B050"/>
                </a:solidFill>
                <a:latin typeface="Gill Sans Nova Light" panose="020B0302020104020203" pitchFamily="34" charset="0"/>
                <a:cs typeface="Gill Sans Light" panose="020B0302020104020203" pitchFamily="34" charset="-79"/>
              </a:rPr>
              <a:t>Growth</a:t>
            </a:r>
            <a:r>
              <a:rPr lang="nl-NL" sz="1600" b="1" dirty="0">
                <a:solidFill>
                  <a:srgbClr val="00B050"/>
                </a:solidFill>
                <a:latin typeface="Gill Sans Nova Light" panose="020B0302020104020203" pitchFamily="34" charset="0"/>
                <a:cs typeface="Gill Sans Light" panose="020B0302020104020203" pitchFamily="34" charset="-79"/>
              </a:rPr>
              <a:t> of </a:t>
            </a:r>
            <a:r>
              <a:rPr lang="nl-NL" sz="1600" b="1" dirty="0" err="1">
                <a:solidFill>
                  <a:srgbClr val="00B050"/>
                </a:solidFill>
                <a:latin typeface="Gill Sans Nova Light" panose="020B0302020104020203" pitchFamily="34" charset="0"/>
                <a:cs typeface="Gill Sans Light" panose="020B0302020104020203" pitchFamily="34" charset="-79"/>
              </a:rPr>
              <a:t>work</a:t>
            </a:r>
            <a:endParaRPr lang="nl-NL" sz="1600" b="1" dirty="0">
              <a:solidFill>
                <a:srgbClr val="00B050"/>
              </a:solidFill>
              <a:latin typeface="Gill Sans Nova Light" panose="020B0302020104020203" pitchFamily="34" charset="0"/>
              <a:cs typeface="Gill Sans Light" panose="020B0302020104020203" pitchFamily="34" charset="-79"/>
            </a:endParaRPr>
          </a:p>
          <a:p>
            <a:pPr marL="0" indent="0" rtl="0">
              <a:lnSpc>
                <a:spcPct val="150000"/>
              </a:lnSpc>
              <a:buNone/>
            </a:pPr>
            <a:r>
              <a:rPr lang="nl-NL" sz="1600" b="1" dirty="0">
                <a:solidFill>
                  <a:srgbClr val="00B050"/>
                </a:solidFill>
                <a:latin typeface="Gill Sans Nova Light" panose="020B0302020104020203" pitchFamily="34" charset="0"/>
                <a:cs typeface="Gill Sans Light" panose="020B0302020104020203" pitchFamily="34" charset="-79"/>
              </a:rPr>
              <a:t>Time line</a:t>
            </a:r>
          </a:p>
          <a:p>
            <a:pPr marL="0" indent="0" rtl="0">
              <a:lnSpc>
                <a:spcPct val="150000"/>
              </a:lnSpc>
              <a:buNone/>
            </a:pPr>
            <a:r>
              <a:rPr lang="nl-NL" sz="1600" b="1" dirty="0">
                <a:solidFill>
                  <a:srgbClr val="00B050"/>
                </a:solidFill>
                <a:latin typeface="Gill Sans Nova Light" panose="020B0302020104020203" pitchFamily="34" charset="0"/>
                <a:cs typeface="Gill Sans Light" panose="020B0302020104020203" pitchFamily="34" charset="-79"/>
              </a:rPr>
              <a:t>Summary</a:t>
            </a:r>
          </a:p>
          <a:p>
            <a:pPr rtl="0"/>
            <a:endParaRPr lang="nl-NL" sz="3200" dirty="0">
              <a:solidFill>
                <a:schemeClr val="accent3"/>
              </a:solidFill>
              <a:latin typeface="Gill Sans Nova Light" panose="020B0302020104020203" pitchFamily="34" charset="0"/>
              <a:cs typeface="Calibri"/>
            </a:endParaRPr>
          </a:p>
        </p:txBody>
      </p:sp>
      <p:sp>
        <p:nvSpPr>
          <p:cNvPr id="5" name="Tijdelijke aanduiding voor voettekst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nl-NL"/>
            </a:defPPr>
          </a:lstStyle>
          <a:p>
            <a:pPr rtl="0"/>
            <a:r>
              <a:rPr lang="nl-NL"/>
              <a:t>Titel van presentatie</a:t>
            </a:r>
          </a:p>
        </p:txBody>
      </p:sp>
      <p:sp>
        <p:nvSpPr>
          <p:cNvPr id="6" name="Tijdelijke aanduiding voor dianumm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2</a:t>
            </a:fld>
            <a:endParaRPr lang="nl-NL"/>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defPPr>
              <a:defRPr lang="nl-NL"/>
            </a:defPPr>
          </a:lstStyle>
          <a:p>
            <a:pPr rtl="0"/>
            <a:r>
              <a:rPr lang="nl-NL" dirty="0" err="1"/>
              <a:t>Introduction</a:t>
            </a:r>
            <a:endParaRPr lang="nl-NL" dirty="0"/>
          </a:p>
        </p:txBody>
      </p:sp>
      <p:sp>
        <p:nvSpPr>
          <p:cNvPr id="3" name="Tijdelijke aanduiding voor inhoud 2">
            <a:extLst>
              <a:ext uri="{FF2B5EF4-FFF2-40B4-BE49-F238E27FC236}">
                <a16:creationId xmlns:a16="http://schemas.microsoft.com/office/drawing/2014/main" id="{1A585715-2793-160B-269E-D9516C84D73A}"/>
              </a:ext>
            </a:extLst>
          </p:cNvPr>
          <p:cNvSpPr>
            <a:spLocks noGrp="1"/>
          </p:cNvSpPr>
          <p:nvPr>
            <p:ph idx="1"/>
          </p:nvPr>
        </p:nvSpPr>
        <p:spPr/>
        <p:txBody>
          <a:bodyPr rtlCol="0">
            <a:noAutofit/>
          </a:bodyPr>
          <a:lstStyle>
            <a:defPPr>
              <a:defRPr lang="nl-NL"/>
            </a:defPPr>
          </a:lstStyle>
          <a:p>
            <a:pPr rtl="0"/>
            <a:r>
              <a:rPr lang="nl-NL" sz="1200" b="1" dirty="0">
                <a:solidFill>
                  <a:srgbClr val="00B050"/>
                </a:solidFill>
              </a:rPr>
              <a:t>We </a:t>
            </a:r>
            <a:r>
              <a:rPr lang="nl-NL" sz="1200" b="1" dirty="0" err="1">
                <a:solidFill>
                  <a:srgbClr val="00B050"/>
                </a:solidFill>
              </a:rPr>
              <a:t>create</a:t>
            </a:r>
            <a:r>
              <a:rPr lang="nl-NL" sz="1200" b="1" dirty="0">
                <a:solidFill>
                  <a:srgbClr val="00B050"/>
                </a:solidFill>
              </a:rPr>
              <a:t> </a:t>
            </a:r>
            <a:r>
              <a:rPr lang="nl-NL" sz="1200" b="1" dirty="0" err="1">
                <a:solidFill>
                  <a:srgbClr val="00B050"/>
                </a:solidFill>
              </a:rPr>
              <a:t>an</a:t>
            </a:r>
            <a:r>
              <a:rPr lang="nl-NL" sz="1200" b="1" dirty="0">
                <a:solidFill>
                  <a:srgbClr val="00B050"/>
                </a:solidFill>
              </a:rPr>
              <a:t> </a:t>
            </a:r>
            <a:r>
              <a:rPr lang="nl-NL" sz="1200" b="1" dirty="0" err="1">
                <a:solidFill>
                  <a:srgbClr val="00B050"/>
                </a:solidFill>
              </a:rPr>
              <a:t>organisation</a:t>
            </a:r>
            <a:r>
              <a:rPr lang="nl-NL" sz="1200" b="1" dirty="0">
                <a:solidFill>
                  <a:srgbClr val="00B050"/>
                </a:solidFill>
              </a:rPr>
              <a:t>, or a public service, or </a:t>
            </a:r>
            <a:r>
              <a:rPr lang="nl-NL" sz="1200" b="1" dirty="0" err="1">
                <a:solidFill>
                  <a:srgbClr val="00B050"/>
                </a:solidFill>
              </a:rPr>
              <a:t>an</a:t>
            </a:r>
            <a:r>
              <a:rPr lang="nl-NL" sz="1200" b="1" dirty="0">
                <a:solidFill>
                  <a:srgbClr val="00B050"/>
                </a:solidFill>
              </a:rPr>
              <a:t> </a:t>
            </a:r>
            <a:r>
              <a:rPr lang="nl-NL" sz="1200" b="1" dirty="0" err="1">
                <a:solidFill>
                  <a:srgbClr val="00B050"/>
                </a:solidFill>
              </a:rPr>
              <a:t>enterprise</a:t>
            </a:r>
            <a:r>
              <a:rPr lang="nl-NL" sz="1200" b="1" dirty="0">
                <a:solidFill>
                  <a:srgbClr val="00B050"/>
                </a:solidFill>
              </a:rPr>
              <a:t>, or </a:t>
            </a:r>
            <a:r>
              <a:rPr lang="nl-NL" sz="1200" b="1" dirty="0" err="1">
                <a:solidFill>
                  <a:srgbClr val="00B050"/>
                </a:solidFill>
              </a:rPr>
              <a:t>an</a:t>
            </a:r>
            <a:r>
              <a:rPr lang="nl-NL" sz="1200" b="1" dirty="0">
                <a:solidFill>
                  <a:srgbClr val="00B050"/>
                </a:solidFill>
              </a:rPr>
              <a:t> </a:t>
            </a:r>
            <a:r>
              <a:rPr lang="nl-NL" sz="1200" b="1" dirty="0" err="1">
                <a:solidFill>
                  <a:srgbClr val="00B050"/>
                </a:solidFill>
              </a:rPr>
              <a:t>entity</a:t>
            </a:r>
            <a:r>
              <a:rPr lang="nl-NL" sz="1200" b="1" dirty="0">
                <a:solidFill>
                  <a:srgbClr val="00B050"/>
                </a:solidFill>
              </a:rPr>
              <a:t> </a:t>
            </a:r>
            <a:r>
              <a:rPr lang="nl-NL" sz="1200" b="1" dirty="0" err="1">
                <a:solidFill>
                  <a:srgbClr val="00B050"/>
                </a:solidFill>
              </a:rPr>
              <a:t>for</a:t>
            </a:r>
            <a:r>
              <a:rPr lang="nl-NL" sz="1200" b="1" dirty="0">
                <a:solidFill>
                  <a:srgbClr val="00B050"/>
                </a:solidFill>
              </a:rPr>
              <a:t> </a:t>
            </a:r>
            <a:r>
              <a:rPr lang="nl-NL" sz="1200" b="1" dirty="0" err="1">
                <a:solidFill>
                  <a:srgbClr val="00B050"/>
                </a:solidFill>
              </a:rPr>
              <a:t>working</a:t>
            </a:r>
            <a:r>
              <a:rPr lang="nl-NL" sz="1200" b="1" dirty="0">
                <a:solidFill>
                  <a:srgbClr val="00B050"/>
                </a:solidFill>
              </a:rPr>
              <a:t> </a:t>
            </a:r>
            <a:r>
              <a:rPr lang="nl-NL" sz="1200" b="1" dirty="0" err="1">
                <a:solidFill>
                  <a:srgbClr val="00B050"/>
                </a:solidFill>
              </a:rPr>
              <a:t>together</a:t>
            </a:r>
            <a:r>
              <a:rPr lang="nl-NL" sz="1200" b="1" dirty="0">
                <a:solidFill>
                  <a:srgbClr val="00B050"/>
                </a:solidFill>
              </a:rPr>
              <a:t> </a:t>
            </a:r>
            <a:r>
              <a:rPr lang="nl-NL" sz="1200" b="1" dirty="0" err="1">
                <a:solidFill>
                  <a:srgbClr val="00B050"/>
                </a:solidFill>
              </a:rPr>
              <a:t>worlwide</a:t>
            </a:r>
            <a:r>
              <a:rPr lang="nl-NL" sz="1200" b="1" dirty="0">
                <a:solidFill>
                  <a:srgbClr val="00B050"/>
                </a:solidFill>
              </a:rPr>
              <a:t>. </a:t>
            </a:r>
          </a:p>
          <a:p>
            <a:pPr rtl="0"/>
            <a:r>
              <a:rPr lang="nl-NL" sz="1200" b="1" dirty="0" err="1">
                <a:solidFill>
                  <a:srgbClr val="00B050"/>
                </a:solidFill>
              </a:rPr>
              <a:t>With</a:t>
            </a:r>
            <a:r>
              <a:rPr lang="nl-NL" sz="1200" b="1" dirty="0">
                <a:solidFill>
                  <a:srgbClr val="00B050"/>
                </a:solidFill>
              </a:rPr>
              <a:t> </a:t>
            </a:r>
            <a:r>
              <a:rPr lang="nl-NL" sz="1200" b="1" dirty="0" err="1">
                <a:solidFill>
                  <a:srgbClr val="00B050"/>
                </a:solidFill>
              </a:rPr>
              <a:t>the</a:t>
            </a:r>
            <a:r>
              <a:rPr lang="nl-NL" sz="1200" b="1" dirty="0">
                <a:solidFill>
                  <a:srgbClr val="00B050"/>
                </a:solidFill>
              </a:rPr>
              <a:t> </a:t>
            </a:r>
            <a:r>
              <a:rPr lang="nl-NL" sz="1200" b="1" dirty="0" err="1">
                <a:solidFill>
                  <a:srgbClr val="00B050"/>
                </a:solidFill>
              </a:rPr>
              <a:t>above</a:t>
            </a:r>
            <a:r>
              <a:rPr lang="nl-NL" sz="1200" b="1" dirty="0">
                <a:solidFill>
                  <a:srgbClr val="00B050"/>
                </a:solidFill>
              </a:rPr>
              <a:t>, we have </a:t>
            </a:r>
            <a:r>
              <a:rPr lang="nl-NL" sz="1200" b="1" dirty="0" err="1">
                <a:solidFill>
                  <a:srgbClr val="00B050"/>
                </a:solidFill>
              </a:rPr>
              <a:t>to</a:t>
            </a:r>
            <a:r>
              <a:rPr lang="nl-NL" sz="1200" b="1" dirty="0">
                <a:solidFill>
                  <a:srgbClr val="00B050"/>
                </a:solidFill>
              </a:rPr>
              <a:t> </a:t>
            </a:r>
            <a:r>
              <a:rPr lang="nl-NL" sz="1200" b="1" dirty="0" err="1">
                <a:solidFill>
                  <a:srgbClr val="00B050"/>
                </a:solidFill>
              </a:rPr>
              <a:t>reach</a:t>
            </a:r>
            <a:r>
              <a:rPr lang="nl-NL" sz="1200" b="1" dirty="0">
                <a:solidFill>
                  <a:srgbClr val="00B050"/>
                </a:solidFill>
              </a:rPr>
              <a:t> </a:t>
            </a:r>
            <a:r>
              <a:rPr lang="nl-NL" sz="1200" b="1" dirty="0" err="1">
                <a:solidFill>
                  <a:srgbClr val="00B050"/>
                </a:solidFill>
              </a:rPr>
              <a:t>all</a:t>
            </a:r>
            <a:r>
              <a:rPr lang="nl-NL" sz="1200" b="1" dirty="0">
                <a:solidFill>
                  <a:srgbClr val="00B050"/>
                </a:solidFill>
              </a:rPr>
              <a:t> </a:t>
            </a:r>
            <a:r>
              <a:rPr lang="nl-NL" sz="1200" b="1" dirty="0" err="1">
                <a:solidFill>
                  <a:srgbClr val="00B050"/>
                </a:solidFill>
              </a:rPr>
              <a:t>people</a:t>
            </a:r>
            <a:r>
              <a:rPr lang="nl-NL" sz="1200" b="1" dirty="0">
                <a:solidFill>
                  <a:srgbClr val="00B050"/>
                </a:solidFill>
              </a:rPr>
              <a:t> worldwide </a:t>
            </a:r>
            <a:r>
              <a:rPr lang="nl-NL" sz="1200" b="1" dirty="0" err="1">
                <a:solidFill>
                  <a:srgbClr val="00B050"/>
                </a:solidFill>
              </a:rPr>
              <a:t>and</a:t>
            </a:r>
            <a:r>
              <a:rPr lang="nl-NL" sz="1200" b="1" dirty="0">
                <a:solidFill>
                  <a:srgbClr val="00B050"/>
                </a:solidFill>
              </a:rPr>
              <a:t> </a:t>
            </a:r>
            <a:r>
              <a:rPr lang="nl-NL" sz="1200" b="1" dirty="0" err="1">
                <a:solidFill>
                  <a:srgbClr val="00B050"/>
                </a:solidFill>
              </a:rPr>
              <a:t>the</a:t>
            </a:r>
            <a:r>
              <a:rPr lang="nl-NL" sz="1200" b="1" dirty="0">
                <a:solidFill>
                  <a:srgbClr val="00B050"/>
                </a:solidFill>
              </a:rPr>
              <a:t> </a:t>
            </a:r>
            <a:r>
              <a:rPr lang="nl-NL" sz="1200" b="1" dirty="0" err="1">
                <a:solidFill>
                  <a:srgbClr val="00B050"/>
                </a:solidFill>
              </a:rPr>
              <a:t>caretakers</a:t>
            </a:r>
            <a:r>
              <a:rPr lang="nl-NL" sz="1200" b="1" dirty="0">
                <a:solidFill>
                  <a:srgbClr val="00B050"/>
                </a:solidFill>
              </a:rPr>
              <a:t> </a:t>
            </a:r>
            <a:r>
              <a:rPr lang="nl-NL" sz="1200" b="1" dirty="0" err="1">
                <a:solidFill>
                  <a:srgbClr val="00B050"/>
                </a:solidFill>
              </a:rPr>
              <a:t>for</a:t>
            </a:r>
            <a:r>
              <a:rPr lang="nl-NL" sz="1200" b="1" dirty="0">
                <a:solidFill>
                  <a:srgbClr val="00B050"/>
                </a:solidFill>
              </a:rPr>
              <a:t> </a:t>
            </a:r>
            <a:r>
              <a:rPr lang="nl-NL" sz="1200" b="1" dirty="0" err="1">
                <a:solidFill>
                  <a:srgbClr val="00B050"/>
                </a:solidFill>
              </a:rPr>
              <a:t>each</a:t>
            </a:r>
            <a:r>
              <a:rPr lang="nl-NL" sz="1200" b="1" dirty="0">
                <a:solidFill>
                  <a:srgbClr val="00B050"/>
                </a:solidFill>
              </a:rPr>
              <a:t> living </a:t>
            </a:r>
            <a:r>
              <a:rPr lang="nl-NL" sz="1200" b="1" dirty="0" err="1">
                <a:solidFill>
                  <a:srgbClr val="00B050"/>
                </a:solidFill>
              </a:rPr>
              <a:t>and</a:t>
            </a:r>
            <a:r>
              <a:rPr lang="nl-NL" sz="1200" b="1" dirty="0">
                <a:solidFill>
                  <a:srgbClr val="00B050"/>
                </a:solidFill>
              </a:rPr>
              <a:t> non-living but </a:t>
            </a:r>
            <a:r>
              <a:rPr lang="nl-NL" sz="1200" b="1" dirty="0" err="1">
                <a:solidFill>
                  <a:srgbClr val="00B050"/>
                </a:solidFill>
              </a:rPr>
              <a:t>not</a:t>
            </a:r>
            <a:r>
              <a:rPr lang="nl-NL" sz="1200" b="1" dirty="0">
                <a:solidFill>
                  <a:srgbClr val="00B050"/>
                </a:solidFill>
              </a:rPr>
              <a:t> </a:t>
            </a:r>
            <a:r>
              <a:rPr lang="nl-NL" sz="1200" b="1" dirty="0" err="1">
                <a:solidFill>
                  <a:srgbClr val="00B050"/>
                </a:solidFill>
              </a:rPr>
              <a:t>humans</a:t>
            </a:r>
            <a:r>
              <a:rPr lang="nl-NL" sz="1200" b="1" dirty="0">
                <a:solidFill>
                  <a:srgbClr val="00B050"/>
                </a:solidFill>
              </a:rPr>
              <a:t>.</a:t>
            </a:r>
          </a:p>
          <a:p>
            <a:pPr rtl="0"/>
            <a:endParaRPr lang="nl-NL" sz="1200" b="1" dirty="0">
              <a:solidFill>
                <a:srgbClr val="00B050"/>
              </a:solidFill>
            </a:endParaRPr>
          </a:p>
          <a:p>
            <a:pPr rtl="0"/>
            <a:r>
              <a:rPr lang="nl-NL" sz="1200" b="1" dirty="0" err="1">
                <a:solidFill>
                  <a:srgbClr val="00B050"/>
                </a:solidFill>
              </a:rPr>
              <a:t>Our</a:t>
            </a:r>
            <a:r>
              <a:rPr lang="nl-NL" sz="1200" b="1" dirty="0">
                <a:solidFill>
                  <a:srgbClr val="00B050"/>
                </a:solidFill>
              </a:rPr>
              <a:t> </a:t>
            </a:r>
            <a:r>
              <a:rPr lang="nl-NL" sz="1200" b="1" dirty="0" err="1">
                <a:solidFill>
                  <a:srgbClr val="00B050"/>
                </a:solidFill>
              </a:rPr>
              <a:t>objective</a:t>
            </a:r>
            <a:r>
              <a:rPr lang="nl-NL" sz="1200" b="1" dirty="0">
                <a:solidFill>
                  <a:srgbClr val="00B050"/>
                </a:solidFill>
              </a:rPr>
              <a:t>, is </a:t>
            </a:r>
            <a:r>
              <a:rPr lang="nl-NL" sz="1200" b="1" dirty="0" err="1">
                <a:solidFill>
                  <a:srgbClr val="00B050"/>
                </a:solidFill>
              </a:rPr>
              <a:t>preventing</a:t>
            </a:r>
            <a:r>
              <a:rPr lang="nl-NL" sz="1200" b="1" dirty="0">
                <a:solidFill>
                  <a:srgbClr val="00B050"/>
                </a:solidFill>
              </a:rPr>
              <a:t> </a:t>
            </a:r>
            <a:r>
              <a:rPr lang="nl-NL" sz="1200" b="1" dirty="0" err="1">
                <a:solidFill>
                  <a:srgbClr val="00B050"/>
                </a:solidFill>
              </a:rPr>
              <a:t>lacking</a:t>
            </a:r>
            <a:r>
              <a:rPr lang="nl-NL" sz="1200" b="1" dirty="0">
                <a:solidFill>
                  <a:srgbClr val="00B050"/>
                </a:solidFill>
              </a:rPr>
              <a:t> </a:t>
            </a:r>
          </a:p>
          <a:p>
            <a:pPr rtl="0"/>
            <a:r>
              <a:rPr lang="nl-NL" sz="1200" b="1" dirty="0" err="1">
                <a:solidFill>
                  <a:srgbClr val="00B050"/>
                </a:solidFill>
              </a:rPr>
              <a:t>Another</a:t>
            </a:r>
            <a:r>
              <a:rPr lang="nl-NL" sz="1200" b="1" dirty="0">
                <a:solidFill>
                  <a:srgbClr val="00B050"/>
                </a:solidFill>
              </a:rPr>
              <a:t> </a:t>
            </a:r>
            <a:r>
              <a:rPr lang="nl-NL" sz="1200" b="1" dirty="0" err="1">
                <a:solidFill>
                  <a:srgbClr val="00B050"/>
                </a:solidFill>
              </a:rPr>
              <a:t>objective</a:t>
            </a:r>
            <a:r>
              <a:rPr lang="nl-NL" sz="1200" b="1" dirty="0">
                <a:solidFill>
                  <a:srgbClr val="00B050"/>
                </a:solidFill>
              </a:rPr>
              <a:t>, is </a:t>
            </a:r>
            <a:r>
              <a:rPr lang="nl-NL" sz="1200" b="1" dirty="0" err="1">
                <a:solidFill>
                  <a:srgbClr val="00B050"/>
                </a:solidFill>
              </a:rPr>
              <a:t>preventing</a:t>
            </a:r>
            <a:r>
              <a:rPr lang="nl-NL" sz="1200" b="1" dirty="0">
                <a:solidFill>
                  <a:srgbClr val="00B050"/>
                </a:solidFill>
              </a:rPr>
              <a:t> </a:t>
            </a:r>
            <a:r>
              <a:rPr lang="nl-NL" sz="1200" b="1" dirty="0" err="1">
                <a:solidFill>
                  <a:srgbClr val="00B050"/>
                </a:solidFill>
              </a:rPr>
              <a:t>discrimination</a:t>
            </a:r>
            <a:r>
              <a:rPr lang="nl-NL" sz="1200" b="1" dirty="0">
                <a:solidFill>
                  <a:srgbClr val="00B050"/>
                </a:solidFill>
              </a:rPr>
              <a:t> </a:t>
            </a:r>
            <a:r>
              <a:rPr lang="nl-NL" sz="1200" b="1" dirty="0" err="1">
                <a:solidFill>
                  <a:srgbClr val="00B050"/>
                </a:solidFill>
              </a:rPr>
              <a:t>that</a:t>
            </a:r>
            <a:r>
              <a:rPr lang="nl-NL" sz="1200" b="1" dirty="0">
                <a:solidFill>
                  <a:srgbClr val="00B050"/>
                </a:solidFill>
              </a:rPr>
              <a:t> </a:t>
            </a:r>
            <a:r>
              <a:rPr lang="nl-NL" sz="1200" b="1" dirty="0" err="1">
                <a:solidFill>
                  <a:srgbClr val="00B050"/>
                </a:solidFill>
              </a:rPr>
              <a:t>brings</a:t>
            </a:r>
            <a:r>
              <a:rPr lang="nl-NL" sz="1200" b="1" dirty="0">
                <a:solidFill>
                  <a:srgbClr val="00B050"/>
                </a:solidFill>
              </a:rPr>
              <a:t> </a:t>
            </a:r>
            <a:r>
              <a:rPr lang="nl-NL" sz="1200" b="1" dirty="0" err="1">
                <a:solidFill>
                  <a:srgbClr val="00B050"/>
                </a:solidFill>
              </a:rPr>
              <a:t>lacking</a:t>
            </a:r>
            <a:endParaRPr lang="nl-NL" sz="1200" b="1" dirty="0">
              <a:solidFill>
                <a:srgbClr val="00B050"/>
              </a:solidFill>
            </a:endParaRPr>
          </a:p>
          <a:p>
            <a:pPr rtl="0"/>
            <a:endParaRPr lang="nl-NL" sz="1200" b="1" dirty="0">
              <a:solidFill>
                <a:srgbClr val="00B050"/>
              </a:solidFill>
            </a:endParaRPr>
          </a:p>
          <a:p>
            <a:pPr rtl="0"/>
            <a:r>
              <a:rPr lang="nl-NL" sz="1200" b="1" dirty="0">
                <a:solidFill>
                  <a:srgbClr val="00B050"/>
                </a:solidFill>
              </a:rPr>
              <a:t>We share </a:t>
            </a:r>
            <a:r>
              <a:rPr lang="nl-NL" sz="1200" b="1" dirty="0" err="1">
                <a:solidFill>
                  <a:srgbClr val="00B050"/>
                </a:solidFill>
              </a:rPr>
              <a:t>what</a:t>
            </a:r>
            <a:r>
              <a:rPr lang="nl-NL" sz="1200" b="1" dirty="0">
                <a:solidFill>
                  <a:srgbClr val="00B050"/>
                </a:solidFill>
              </a:rPr>
              <a:t> we do</a:t>
            </a:r>
          </a:p>
          <a:p>
            <a:pPr rtl="0"/>
            <a:r>
              <a:rPr lang="nl-NL" sz="1200" b="1" dirty="0">
                <a:solidFill>
                  <a:srgbClr val="00B050"/>
                </a:solidFill>
              </a:rPr>
              <a:t>We </a:t>
            </a:r>
            <a:r>
              <a:rPr lang="nl-NL" sz="1200" b="1" dirty="0" err="1">
                <a:solidFill>
                  <a:srgbClr val="00B050"/>
                </a:solidFill>
              </a:rPr>
              <a:t>promote</a:t>
            </a:r>
            <a:r>
              <a:rPr lang="nl-NL" sz="1200" b="1" dirty="0">
                <a:solidFill>
                  <a:srgbClr val="00B050"/>
                </a:solidFill>
              </a:rPr>
              <a:t> </a:t>
            </a:r>
            <a:r>
              <a:rPr lang="nl-NL" sz="1200" b="1" dirty="0" err="1">
                <a:solidFill>
                  <a:srgbClr val="00B050"/>
                </a:solidFill>
              </a:rPr>
              <a:t>growing</a:t>
            </a:r>
            <a:r>
              <a:rPr lang="nl-NL" sz="1200" b="1" dirty="0">
                <a:solidFill>
                  <a:srgbClr val="00B050"/>
                </a:solidFill>
              </a:rPr>
              <a:t> in </a:t>
            </a:r>
            <a:r>
              <a:rPr lang="nl-NL" sz="1200" b="1" dirty="0" err="1">
                <a:solidFill>
                  <a:srgbClr val="00B050"/>
                </a:solidFill>
              </a:rPr>
              <a:t>its</a:t>
            </a:r>
            <a:r>
              <a:rPr lang="nl-NL" sz="1200" b="1" dirty="0">
                <a:solidFill>
                  <a:srgbClr val="00B050"/>
                </a:solidFill>
              </a:rPr>
              <a:t> </a:t>
            </a:r>
            <a:r>
              <a:rPr lang="nl-NL" sz="1200" b="1" dirty="0" err="1">
                <a:solidFill>
                  <a:srgbClr val="00B050"/>
                </a:solidFill>
              </a:rPr>
              <a:t>whole</a:t>
            </a:r>
            <a:endParaRPr lang="nl-NL" sz="1200" b="1" dirty="0">
              <a:solidFill>
                <a:srgbClr val="00B050"/>
              </a:solidFill>
            </a:endParaRPr>
          </a:p>
          <a:p>
            <a:pPr rtl="0"/>
            <a:endParaRPr lang="nl-NL" sz="1200" dirty="0"/>
          </a:p>
        </p:txBody>
      </p:sp>
      <p:sp>
        <p:nvSpPr>
          <p:cNvPr id="4" name="Tijdelijke aanduiding voor voettekst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defPPr>
              <a:defRPr lang="nl-NL"/>
            </a:defPPr>
          </a:lstStyle>
          <a:p>
            <a:pPr rtl="0"/>
            <a:r>
              <a:rPr lang="nl-NL"/>
              <a:t>Titel van presentatie</a:t>
            </a:r>
          </a:p>
        </p:txBody>
      </p:sp>
      <p:sp>
        <p:nvSpPr>
          <p:cNvPr id="5" name="Tijdelijke aanduiding voor dianumm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3</a:t>
            </a:fld>
            <a:endParaRPr lang="nl-NL"/>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defPPr>
              <a:defRPr lang="nl-NL"/>
            </a:defPPr>
          </a:lstStyle>
          <a:p>
            <a:pPr rtl="0"/>
            <a:r>
              <a:rPr lang="nl-NL" dirty="0" err="1"/>
              <a:t>Primary</a:t>
            </a:r>
            <a:r>
              <a:rPr lang="nl-NL" dirty="0"/>
              <a:t> </a:t>
            </a:r>
            <a:r>
              <a:rPr lang="nl-NL" dirty="0" err="1"/>
              <a:t>objective</a:t>
            </a:r>
            <a:endParaRPr lang="nl-NL" dirty="0"/>
          </a:p>
        </p:txBody>
      </p:sp>
      <p:sp>
        <p:nvSpPr>
          <p:cNvPr id="4" name="Tijdelijke aanduiding voor tekst 3">
            <a:extLst>
              <a:ext uri="{FF2B5EF4-FFF2-40B4-BE49-F238E27FC236}">
                <a16:creationId xmlns:a16="http://schemas.microsoft.com/office/drawing/2014/main" id="{D51A6D85-3837-435F-A342-5A3F98172B12}"/>
              </a:ext>
            </a:extLst>
          </p:cNvPr>
          <p:cNvSpPr>
            <a:spLocks noGrp="1"/>
          </p:cNvSpPr>
          <p:nvPr>
            <p:ph type="body" idx="1"/>
          </p:nvPr>
        </p:nvSpPr>
        <p:spPr/>
        <p:txBody>
          <a:bodyPr rtlCol="0"/>
          <a:lstStyle>
            <a:defPPr>
              <a:defRPr lang="nl-NL"/>
            </a:defPPr>
          </a:lstStyle>
          <a:p>
            <a:pPr rtl="0"/>
            <a:r>
              <a:rPr lang="nl-NL" b="1" dirty="0">
                <a:solidFill>
                  <a:srgbClr val="00B050"/>
                </a:solidFill>
              </a:rPr>
              <a:t>Never </a:t>
            </a:r>
            <a:r>
              <a:rPr lang="nl-NL" b="1" dirty="0" err="1">
                <a:solidFill>
                  <a:srgbClr val="00B050"/>
                </a:solidFill>
              </a:rPr>
              <a:t>lacking</a:t>
            </a:r>
            <a:r>
              <a:rPr lang="nl-NL" b="1" dirty="0">
                <a:solidFill>
                  <a:srgbClr val="00B050"/>
                </a:solidFill>
              </a:rPr>
              <a:t> money </a:t>
            </a:r>
            <a:r>
              <a:rPr lang="nl-NL" b="1" dirty="0" err="1">
                <a:solidFill>
                  <a:srgbClr val="00B050"/>
                </a:solidFill>
              </a:rPr>
              <a:t>to</a:t>
            </a:r>
            <a:r>
              <a:rPr lang="nl-NL" b="1" dirty="0">
                <a:solidFill>
                  <a:srgbClr val="00B050"/>
                </a:solidFill>
              </a:rPr>
              <a:t> </a:t>
            </a:r>
            <a:r>
              <a:rPr lang="nl-NL" b="1" dirty="0" err="1">
                <a:solidFill>
                  <a:srgbClr val="00B050"/>
                </a:solidFill>
              </a:rPr>
              <a:t>use</a:t>
            </a:r>
            <a:endParaRPr lang="nl-NL" b="1" dirty="0">
              <a:solidFill>
                <a:srgbClr val="00B050"/>
              </a:solidFill>
            </a:endParaRPr>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B4516-A78C-D69C-2051-684BD2AB4940}"/>
              </a:ext>
            </a:extLst>
          </p:cNvPr>
          <p:cNvSpPr>
            <a:spLocks noGrp="1"/>
          </p:cNvSpPr>
          <p:nvPr>
            <p:ph type="title"/>
          </p:nvPr>
        </p:nvSpPr>
        <p:spPr/>
        <p:txBody>
          <a:bodyPr rtlCol="0"/>
          <a:lstStyle>
            <a:defPPr>
              <a:defRPr lang="nl-NL"/>
            </a:defPPr>
          </a:lstStyle>
          <a:p>
            <a:pPr rtl="0"/>
            <a:r>
              <a:rPr lang="nl-NL" dirty="0" err="1"/>
              <a:t>Yearly</a:t>
            </a:r>
            <a:r>
              <a:rPr lang="nl-NL" dirty="0"/>
              <a:t> </a:t>
            </a:r>
            <a:r>
              <a:rPr lang="nl-NL" dirty="0" err="1"/>
              <a:t>results</a:t>
            </a:r>
            <a:r>
              <a:rPr lang="nl-NL" dirty="0"/>
              <a:t> as far as </a:t>
            </a:r>
            <a:r>
              <a:rPr lang="nl-NL" dirty="0" err="1"/>
              <a:t>payments</a:t>
            </a:r>
            <a:r>
              <a:rPr lang="nl-NL" dirty="0"/>
              <a:t> are </a:t>
            </a:r>
            <a:r>
              <a:rPr lang="nl-NL" dirty="0" err="1"/>
              <a:t>concerned</a:t>
            </a:r>
            <a:endParaRPr lang="nl-NL" dirty="0"/>
          </a:p>
        </p:txBody>
      </p:sp>
      <p:sp>
        <p:nvSpPr>
          <p:cNvPr id="4" name="Tijdelijke aanduiding voor voettekst 3">
            <a:extLst>
              <a:ext uri="{FF2B5EF4-FFF2-40B4-BE49-F238E27FC236}">
                <a16:creationId xmlns:a16="http://schemas.microsoft.com/office/drawing/2014/main" id="{21D9DF05-D04B-F9CE-FC13-DEDFBD7A9507}"/>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5" name="Tijdelijke aanduiding voor dianumm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5</a:t>
            </a:fld>
            <a:endParaRPr lang="nl-NL" dirty="0"/>
          </a:p>
        </p:txBody>
      </p:sp>
      <p:graphicFrame>
        <p:nvGraphicFramePr>
          <p:cNvPr id="10" name="Tijdelijke aanduiding voor inhoud 9">
            <a:extLst>
              <a:ext uri="{FF2B5EF4-FFF2-40B4-BE49-F238E27FC236}">
                <a16:creationId xmlns:a16="http://schemas.microsoft.com/office/drawing/2014/main" id="{720166B9-939D-4E96-83CA-D8891EA80FD8}"/>
              </a:ext>
            </a:extLst>
          </p:cNvPr>
          <p:cNvGraphicFramePr>
            <a:graphicFrameLocks noGrp="1"/>
          </p:cNvGraphicFramePr>
          <p:nvPr>
            <p:ph idx="1"/>
            <p:extLst>
              <p:ext uri="{D42A27DB-BD31-4B8C-83A1-F6EECF244321}">
                <p14:modId xmlns:p14="http://schemas.microsoft.com/office/powerpoint/2010/main" val="2733829844"/>
              </p:ext>
            </p:extLst>
          </p:nvPr>
        </p:nvGraphicFramePr>
        <p:xfrm>
          <a:off x="838200" y="1825625"/>
          <a:ext cx="10515600" cy="4370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01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0712D-83C9-7B91-F708-5D07E4C2815D}"/>
              </a:ext>
            </a:extLst>
          </p:cNvPr>
          <p:cNvSpPr>
            <a:spLocks noGrp="1"/>
          </p:cNvSpPr>
          <p:nvPr>
            <p:ph type="title"/>
          </p:nvPr>
        </p:nvSpPr>
        <p:spPr/>
        <p:txBody>
          <a:bodyPr rtlCol="0"/>
          <a:lstStyle>
            <a:defPPr>
              <a:defRPr lang="nl-NL"/>
            </a:defPPr>
          </a:lstStyle>
          <a:p>
            <a:pPr rtl="0"/>
            <a:r>
              <a:rPr lang="nl-NL" dirty="0"/>
              <a:t>PERFORMANCE IN PAYMENTS WORLDWIDE</a:t>
            </a:r>
          </a:p>
        </p:txBody>
      </p:sp>
      <p:graphicFrame>
        <p:nvGraphicFramePr>
          <p:cNvPr id="6" name="Tabel 4">
            <a:extLst>
              <a:ext uri="{FF2B5EF4-FFF2-40B4-BE49-F238E27FC236}">
                <a16:creationId xmlns:a16="http://schemas.microsoft.com/office/drawing/2014/main" id="{3B4F3B47-5D90-6680-2EE4-D15F8C55D228}"/>
              </a:ext>
            </a:extLst>
          </p:cNvPr>
          <p:cNvGraphicFramePr>
            <a:graphicFrameLocks noGrp="1"/>
          </p:cNvGraphicFramePr>
          <p:nvPr>
            <p:ph idx="1"/>
            <p:extLst>
              <p:ext uri="{D42A27DB-BD31-4B8C-83A1-F6EECF244321}">
                <p14:modId xmlns:p14="http://schemas.microsoft.com/office/powerpoint/2010/main" val="129866160"/>
              </p:ext>
            </p:extLst>
          </p:nvPr>
        </p:nvGraphicFramePr>
        <p:xfrm>
          <a:off x="609600" y="1600200"/>
          <a:ext cx="10995948" cy="4731420"/>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1689330750"/>
                    </a:ext>
                  </a:extLst>
                </a:gridCol>
                <a:gridCol w="2352434">
                  <a:extLst>
                    <a:ext uri="{9D8B030D-6E8A-4147-A177-3AD203B41FA5}">
                      <a16:colId xmlns:a16="http://schemas.microsoft.com/office/drawing/2014/main" val="2660631934"/>
                    </a:ext>
                  </a:extLst>
                </a:gridCol>
                <a:gridCol w="2298664">
                  <a:extLst>
                    <a:ext uri="{9D8B030D-6E8A-4147-A177-3AD203B41FA5}">
                      <a16:colId xmlns:a16="http://schemas.microsoft.com/office/drawing/2014/main" val="3909717689"/>
                    </a:ext>
                  </a:extLst>
                </a:gridCol>
                <a:gridCol w="2613217">
                  <a:extLst>
                    <a:ext uri="{9D8B030D-6E8A-4147-A177-3AD203B41FA5}">
                      <a16:colId xmlns:a16="http://schemas.microsoft.com/office/drawing/2014/main" val="1603189107"/>
                    </a:ext>
                  </a:extLst>
                </a:gridCol>
                <a:gridCol w="2199190">
                  <a:extLst>
                    <a:ext uri="{9D8B030D-6E8A-4147-A177-3AD203B41FA5}">
                      <a16:colId xmlns:a16="http://schemas.microsoft.com/office/drawing/2014/main" val="2755691855"/>
                    </a:ext>
                  </a:extLst>
                </a:gridCol>
              </a:tblGrid>
              <a:tr h="602424">
                <a:tc>
                  <a:txBody>
                    <a:bodyPr/>
                    <a:lstStyle>
                      <a:defPPr>
                        <a:defRPr lang="nl-NL"/>
                      </a:defPPr>
                    </a:lstStyle>
                    <a:p>
                      <a:pPr algn="ctr" rtl="0"/>
                      <a:endParaRPr lang="nl-NL" noProof="0"/>
                    </a:p>
                  </a:txBody>
                  <a:tcPr anchor="ctr">
                    <a:solidFill>
                      <a:schemeClr val="accent2"/>
                    </a:solidFill>
                  </a:tcPr>
                </a:tc>
                <a:tc>
                  <a:txBody>
                    <a:bodyPr/>
                    <a:lstStyle>
                      <a:defPPr>
                        <a:defRPr lang="nl-NL"/>
                      </a:defPPr>
                    </a:lstStyle>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NET PAYMENTS</a:t>
                      </a:r>
                    </a:p>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TO PEOPLE</a:t>
                      </a:r>
                    </a:p>
                  </a:txBody>
                  <a:tcPr anchor="ctr">
                    <a:solidFill>
                      <a:schemeClr val="accent2"/>
                    </a:solidFill>
                  </a:tcPr>
                </a:tc>
                <a:tc>
                  <a:txBody>
                    <a:bodyPr/>
                    <a:lstStyle>
                      <a:defPPr>
                        <a:defRPr lang="nl-NL"/>
                      </a:defPPr>
                    </a:lstStyle>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TAXES</a:t>
                      </a:r>
                    </a:p>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PER PERSON</a:t>
                      </a:r>
                    </a:p>
                  </a:txBody>
                  <a:tcPr anchor="ctr">
                    <a:solidFill>
                      <a:schemeClr val="accent2"/>
                    </a:solidFill>
                  </a:tcPr>
                </a:tc>
                <a:tc>
                  <a:txBody>
                    <a:bodyPr/>
                    <a:lstStyle>
                      <a:defPPr>
                        <a:defRPr lang="nl-NL"/>
                      </a:defPPr>
                    </a:lstStyle>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HOUSING</a:t>
                      </a:r>
                    </a:p>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FOR EACH PERSON</a:t>
                      </a:r>
                    </a:p>
                  </a:txBody>
                  <a:tcPr anchor="ctr">
                    <a:solidFill>
                      <a:schemeClr val="accent2"/>
                    </a:solidFill>
                  </a:tcPr>
                </a:tc>
                <a:tc>
                  <a:txBody>
                    <a:bodyPr/>
                    <a:lstStyle>
                      <a:defPPr>
                        <a:defRPr lang="nl-NL"/>
                      </a:defPPr>
                    </a:lstStyle>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OTHERS</a:t>
                      </a:r>
                    </a:p>
                    <a:p>
                      <a:pPr algn="ctr" rtl="0"/>
                      <a:r>
                        <a:rPr lang="nl-NL" sz="2000" b="0" noProof="0" dirty="0">
                          <a:latin typeface="Baskerville Old Face" panose="02020602080505020303" pitchFamily="18" charset="77"/>
                          <a:ea typeface="Baskerville" panose="02020502070401020303" pitchFamily="18" charset="0"/>
                          <a:cs typeface="Gill Sans Nova Light" panose="020F0302020204030204" pitchFamily="34" charset="0"/>
                        </a:rPr>
                        <a:t>ALL TOGETHER</a:t>
                      </a:r>
                    </a:p>
                  </a:txBody>
                  <a:tcPr anchor="ctr">
                    <a:solidFill>
                      <a:schemeClr val="accent2"/>
                    </a:solidFill>
                  </a:tcPr>
                </a:tc>
                <a:extLst>
                  <a:ext uri="{0D108BD9-81ED-4DB2-BD59-A6C34878D82A}">
                    <a16:rowId xmlns:a16="http://schemas.microsoft.com/office/drawing/2014/main" val="479928716"/>
                  </a:ext>
                </a:extLst>
              </a:tr>
              <a:tr h="1007595">
                <a:tc>
                  <a:txBody>
                    <a:bodyPr/>
                    <a:lstStyle>
                      <a:defPPr>
                        <a:defRPr lang="nl-NL"/>
                      </a:defPPr>
                    </a:lstStyle>
                    <a:p>
                      <a:pPr algn="ctr" rtl="0"/>
                      <a:r>
                        <a:rPr lang="nl-NL" sz="1600" b="0" i="0" noProof="0">
                          <a:solidFill>
                            <a:schemeClr val="accent3"/>
                          </a:solidFill>
                          <a:latin typeface="Gill Sans Nova Light" panose="020B0302020104020203" pitchFamily="34" charset="0"/>
                          <a:cs typeface="Gill Sans Light" panose="020B0302020104020203" pitchFamily="34" charset="-79"/>
                        </a:rPr>
                        <a:t>K1</a:t>
                      </a:r>
                      <a:endParaRPr lang="nl-NL" sz="1600" b="0" i="0" noProof="0" dirty="0">
                        <a:solidFill>
                          <a:schemeClr val="accent3"/>
                        </a:solidFill>
                        <a:latin typeface="Gill Sans Nova Light" panose="020B0302020104020203" pitchFamily="34" charset="0"/>
                        <a:cs typeface="Gill Sans Light" panose="020B0302020104020203" pitchFamily="34" charset="-79"/>
                      </a:endParaRPr>
                    </a:p>
                  </a:txBody>
                  <a:tcPr anchor="ctr">
                    <a:solidFill>
                      <a:schemeClr val="tx2"/>
                    </a:solidFill>
                  </a:tcPr>
                </a:tc>
                <a:tc>
                  <a:txBody>
                    <a:bodyPr/>
                    <a:lstStyle>
                      <a:defPPr>
                        <a:defRPr lang="nl-NL"/>
                      </a:defPPr>
                    </a:lstStyle>
                    <a:p>
                      <a:pPr algn="ctr" rtl="0"/>
                      <a:r>
                        <a:rPr lang="nl-NL" sz="1600" b="1" i="0" noProof="0" dirty="0" err="1">
                          <a:solidFill>
                            <a:srgbClr val="00B050"/>
                          </a:solidFill>
                          <a:latin typeface="Gill Sans Nova Light" panose="020B0302020104020203" pitchFamily="34" charset="0"/>
                          <a:cs typeface="Gill Sans Light" panose="020B0302020104020203" pitchFamily="34" charset="-79"/>
                        </a:rPr>
                        <a:t>Still</a:t>
                      </a:r>
                      <a:r>
                        <a:rPr lang="nl-NL" sz="1600" b="1" i="0" noProof="0" dirty="0">
                          <a:solidFill>
                            <a:srgbClr val="00B050"/>
                          </a:solidFill>
                          <a:latin typeface="Gill Sans Nova Light" panose="020B0302020104020203" pitchFamily="34" charset="0"/>
                          <a:cs typeface="Gill Sans Light" panose="020B0302020104020203" pitchFamily="34" charset="-79"/>
                        </a:rPr>
                        <a:t> in </a:t>
                      </a:r>
                      <a:r>
                        <a:rPr lang="nl-NL" sz="1600" b="1" i="0" noProof="0" dirty="0" err="1">
                          <a:solidFill>
                            <a:srgbClr val="00B050"/>
                          </a:solidFill>
                          <a:latin typeface="Gill Sans Nova Light" panose="020B0302020104020203" pitchFamily="34" charset="0"/>
                          <a:cs typeface="Gill Sans Light" panose="020B0302020104020203" pitchFamily="34" charset="-79"/>
                        </a:rPr>
                        <a:t>projection</a:t>
                      </a:r>
                      <a:r>
                        <a:rPr lang="nl-NL" sz="1600" b="1" i="0" noProof="0" dirty="0">
                          <a:solidFill>
                            <a:srgbClr val="00B050"/>
                          </a:solidFill>
                          <a:latin typeface="Gill Sans Nova Light" panose="020B0302020104020203" pitchFamily="34" charset="0"/>
                          <a:cs typeface="Gill Sans Light" panose="020B0302020104020203" pitchFamily="34" charset="-79"/>
                        </a:rPr>
                        <a:t> </a:t>
                      </a:r>
                      <a:r>
                        <a:rPr lang="nl-NL" sz="1600" b="1" i="0" noProof="0" dirty="0" err="1">
                          <a:solidFill>
                            <a:srgbClr val="00B050"/>
                          </a:solidFill>
                          <a:latin typeface="Gill Sans Nova Light" panose="020B0302020104020203" pitchFamily="34" charset="0"/>
                          <a:cs typeface="Gill Sans Light" panose="020B0302020104020203" pitchFamily="34" charset="-79"/>
                        </a:rPr>
                        <a:t>everywhere</a:t>
                      </a:r>
                      <a:endParaRPr lang="nl-NL" sz="1600" b="1" i="0" noProof="0" dirty="0">
                        <a:solidFill>
                          <a:srgbClr val="00B050"/>
                        </a:solidFill>
                        <a:latin typeface="Gill Sans Nova Light" panose="020B0302020104020203" pitchFamily="34" charset="0"/>
                        <a:cs typeface="Gill Sans Light" panose="020B0302020104020203" pitchFamily="34" charset="-79"/>
                      </a:endParaRPr>
                    </a:p>
                  </a:txBody>
                  <a:tcPr anchor="ctr">
                    <a:solidFill>
                      <a:schemeClr val="tx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tx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tx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tx2"/>
                    </a:solidFill>
                  </a:tcPr>
                </a:tc>
                <a:extLst>
                  <a:ext uri="{0D108BD9-81ED-4DB2-BD59-A6C34878D82A}">
                    <a16:rowId xmlns:a16="http://schemas.microsoft.com/office/drawing/2014/main" val="1760208656"/>
                  </a:ext>
                </a:extLst>
              </a:tr>
              <a:tr h="1007595">
                <a:tc>
                  <a:txBody>
                    <a:bodyPr/>
                    <a:lstStyle>
                      <a:defPPr>
                        <a:defRPr lang="nl-NL"/>
                      </a:defPPr>
                    </a:lstStyle>
                    <a:p>
                      <a:pPr algn="ctr" rtl="0"/>
                      <a:r>
                        <a:rPr lang="nl-NL" sz="1600" b="0" i="0" noProof="0">
                          <a:solidFill>
                            <a:schemeClr val="accent3"/>
                          </a:solidFill>
                          <a:latin typeface="Gill Sans Nova Light" panose="020B0302020104020203" pitchFamily="34" charset="0"/>
                          <a:cs typeface="Gill Sans Light" panose="020B0302020104020203" pitchFamily="34" charset="-79"/>
                        </a:rPr>
                        <a:t>K2</a:t>
                      </a: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Still</a:t>
                      </a:r>
                      <a:r>
                        <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rPr>
                        <a:t> in </a:t>
                      </a: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projection</a:t>
                      </a:r>
                      <a:r>
                        <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rPr>
                        <a:t> </a:t>
                      </a: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extLst>
                  <a:ext uri="{0D108BD9-81ED-4DB2-BD59-A6C34878D82A}">
                    <a16:rowId xmlns:a16="http://schemas.microsoft.com/office/drawing/2014/main" val="3634243071"/>
                  </a:ext>
                </a:extLst>
              </a:tr>
              <a:tr h="1007595">
                <a:tc>
                  <a:txBody>
                    <a:bodyPr/>
                    <a:lstStyle>
                      <a:defPPr>
                        <a:defRPr lang="nl-NL"/>
                      </a:defPPr>
                    </a:lstStyle>
                    <a:p>
                      <a:pPr algn="ctr" rtl="0"/>
                      <a:r>
                        <a:rPr lang="nl-NL" sz="1600" b="0" i="0" noProof="0">
                          <a:solidFill>
                            <a:schemeClr val="accent3"/>
                          </a:solidFill>
                          <a:latin typeface="Gill Sans Nova Light" panose="020B0302020104020203" pitchFamily="34" charset="0"/>
                          <a:cs typeface="Gill Sans Light" panose="020B0302020104020203" pitchFamily="34" charset="-79"/>
                        </a:rPr>
                        <a:t>K3</a:t>
                      </a:r>
                    </a:p>
                  </a:txBody>
                  <a:tcPr anchor="ctr">
                    <a:solidFill>
                      <a:schemeClr val="tx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tx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tx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tx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tx2"/>
                    </a:solidFill>
                  </a:tcPr>
                </a:tc>
                <a:extLst>
                  <a:ext uri="{0D108BD9-81ED-4DB2-BD59-A6C34878D82A}">
                    <a16:rowId xmlns:a16="http://schemas.microsoft.com/office/drawing/2014/main" val="415808797"/>
                  </a:ext>
                </a:extLst>
              </a:tr>
              <a:tr h="1007595">
                <a:tc>
                  <a:txBody>
                    <a:bodyPr/>
                    <a:lstStyle>
                      <a:defPPr>
                        <a:defRPr lang="nl-NL"/>
                      </a:defPPr>
                    </a:lstStyle>
                    <a:p>
                      <a:pPr algn="ctr" rtl="0"/>
                      <a:r>
                        <a:rPr lang="nl-NL" sz="1600" b="0" i="0" noProof="0">
                          <a:solidFill>
                            <a:schemeClr val="accent3"/>
                          </a:solidFill>
                          <a:latin typeface="Gill Sans Nova Light" panose="020B0302020104020203" pitchFamily="34" charset="0"/>
                          <a:cs typeface="Gill Sans Light" panose="020B0302020104020203" pitchFamily="34" charset="-79"/>
                        </a:rPr>
                        <a:t>K4</a:t>
                      </a: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Still</a:t>
                      </a:r>
                      <a:r>
                        <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rPr>
                        <a:t> in </a:t>
                      </a: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projection</a:t>
                      </a:r>
                      <a:r>
                        <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rPr>
                        <a:t> </a:t>
                      </a: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00B050"/>
                          </a:solidFill>
                          <a:effectLst/>
                          <a:uLnTx/>
                          <a:uFillTx/>
                          <a:latin typeface="Gill Sans Nova Light" panose="020B0302020104020203" pitchFamily="34" charset="0"/>
                          <a:ea typeface="+mn-ea"/>
                          <a:cs typeface="Gill Sans Light" panose="020B0302020104020203" pitchFamily="34" charset="-79"/>
                        </a:rPr>
                        <a:t>Still in projection 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tc>
                  <a:txBody>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Still</a:t>
                      </a:r>
                      <a:r>
                        <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rPr>
                        <a:t> in </a:t>
                      </a: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projection</a:t>
                      </a:r>
                      <a:r>
                        <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rPr>
                        <a:t> </a:t>
                      </a:r>
                      <a:r>
                        <a:rPr kumimoji="0" lang="nl-NL" sz="1600" b="1" i="0" u="none" strike="noStrike" kern="1200" cap="none" spc="0" normalizeH="0" baseline="0" noProof="0" dirty="0" err="1">
                          <a:ln>
                            <a:noFill/>
                          </a:ln>
                          <a:solidFill>
                            <a:srgbClr val="00B050"/>
                          </a:solidFill>
                          <a:effectLst/>
                          <a:uLnTx/>
                          <a:uFillTx/>
                          <a:latin typeface="Gill Sans Nova Light" panose="020B0302020104020203" pitchFamily="34" charset="0"/>
                          <a:ea typeface="+mn-ea"/>
                          <a:cs typeface="Gill Sans Light" panose="020B0302020104020203" pitchFamily="34" charset="-79"/>
                        </a:rPr>
                        <a:t>everywhere</a:t>
                      </a:r>
                      <a:endParaRPr kumimoji="0" lang="nl-NL" sz="1600" b="1" i="0" u="none" strike="noStrike" kern="1200" cap="none" spc="0" normalizeH="0" baseline="0" noProof="0" dirty="0">
                        <a:ln>
                          <a:noFill/>
                        </a:ln>
                        <a:solidFill>
                          <a:srgbClr val="00B050"/>
                        </a:solidFill>
                        <a:effectLst/>
                        <a:uLnTx/>
                        <a:uFillTx/>
                        <a:latin typeface="Gill Sans Nova Light" panose="020B0302020104020203" pitchFamily="34" charset="0"/>
                        <a:ea typeface="+mn-ea"/>
                        <a:cs typeface="Gill Sans Light" panose="020B0302020104020203" pitchFamily="34" charset="-79"/>
                      </a:endParaRPr>
                    </a:p>
                  </a:txBody>
                  <a:tcPr anchor="ctr">
                    <a:solidFill>
                      <a:schemeClr val="bg2"/>
                    </a:solidFill>
                  </a:tcPr>
                </a:tc>
                <a:extLst>
                  <a:ext uri="{0D108BD9-81ED-4DB2-BD59-A6C34878D82A}">
                    <a16:rowId xmlns:a16="http://schemas.microsoft.com/office/drawing/2014/main" val="380950325"/>
                  </a:ext>
                </a:extLst>
              </a:tr>
            </a:tbl>
          </a:graphicData>
        </a:graphic>
      </p:graphicFrame>
      <p:sp>
        <p:nvSpPr>
          <p:cNvPr id="4" name="Tijdelijke aanduiding voor voettekst 3">
            <a:extLst>
              <a:ext uri="{FF2B5EF4-FFF2-40B4-BE49-F238E27FC236}">
                <a16:creationId xmlns:a16="http://schemas.microsoft.com/office/drawing/2014/main" id="{00F8B86A-A576-98F0-BAD4-3F0C0919C5C7}"/>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5" name="Tijdelijke aanduiding voor dianummer 4">
            <a:extLst>
              <a:ext uri="{FF2B5EF4-FFF2-40B4-BE49-F238E27FC236}">
                <a16:creationId xmlns:a16="http://schemas.microsoft.com/office/drawing/2014/main" id="{19143C50-6937-DD3E-B402-4ABB2469E63E}"/>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6</a:t>
            </a:fld>
            <a:endParaRPr lang="nl-NL" dirty="0"/>
          </a:p>
        </p:txBody>
      </p:sp>
    </p:spTree>
    <p:extLst>
      <p:ext uri="{BB962C8B-B14F-4D97-AF65-F5344CB8AC3E}">
        <p14:creationId xmlns:p14="http://schemas.microsoft.com/office/powerpoint/2010/main" val="87120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7E564-4283-8AE2-ADD2-7B3FFCFA26C7}"/>
              </a:ext>
            </a:extLst>
          </p:cNvPr>
          <p:cNvSpPr>
            <a:spLocks noGrp="1"/>
          </p:cNvSpPr>
          <p:nvPr>
            <p:ph type="title"/>
          </p:nvPr>
        </p:nvSpPr>
        <p:spPr>
          <a:xfrm>
            <a:off x="845566" y="2404872"/>
            <a:ext cx="10564484" cy="2002536"/>
          </a:xfrm>
        </p:spPr>
        <p:txBody>
          <a:bodyPr rtlCol="0">
            <a:normAutofit fontScale="90000"/>
          </a:bodyPr>
          <a:lstStyle>
            <a:defPPr>
              <a:defRPr lang="nl-NL"/>
            </a:defPPr>
          </a:lstStyle>
          <a:p>
            <a:pPr rtl="0"/>
            <a:r>
              <a:rPr lang="nl-NL" sz="3200" spc="-20" dirty="0"/>
              <a:t>Through </a:t>
            </a:r>
            <a:r>
              <a:rPr lang="nl-NL" sz="3200" spc="-20" dirty="0" err="1"/>
              <a:t>us</a:t>
            </a:r>
            <a:r>
              <a:rPr lang="nl-NL" sz="3200" spc="-20" dirty="0"/>
              <a:t> </a:t>
            </a:r>
            <a:r>
              <a:rPr lang="nl-NL" sz="3200" spc="-20" dirty="0" err="1"/>
              <a:t>deciding</a:t>
            </a:r>
            <a:r>
              <a:rPr lang="nl-NL" sz="3200" spc="-20" dirty="0"/>
              <a:t> </a:t>
            </a:r>
            <a:r>
              <a:rPr lang="nl-NL" sz="3200" spc="-20" dirty="0" err="1"/>
              <a:t>to</a:t>
            </a:r>
            <a:r>
              <a:rPr lang="nl-NL" sz="3200" spc="-20" dirty="0"/>
              <a:t> </a:t>
            </a:r>
            <a:r>
              <a:rPr lang="nl-NL" sz="3200" spc="-20" dirty="0" err="1"/>
              <a:t>increase</a:t>
            </a:r>
            <a:r>
              <a:rPr lang="nl-NL" sz="3200" spc="-20" dirty="0"/>
              <a:t> </a:t>
            </a:r>
            <a:r>
              <a:rPr lang="nl-NL" sz="3200" spc="-20" dirty="0" err="1"/>
              <a:t>our</a:t>
            </a:r>
            <a:r>
              <a:rPr lang="nl-NL" sz="3200" spc="-20" dirty="0"/>
              <a:t> </a:t>
            </a:r>
            <a:r>
              <a:rPr lang="nl-NL" sz="3200" spc="-20" dirty="0" err="1"/>
              <a:t>income</a:t>
            </a:r>
            <a:r>
              <a:rPr lang="nl-NL" sz="3200" spc="-20" dirty="0"/>
              <a:t> </a:t>
            </a:r>
            <a:r>
              <a:rPr lang="nl-NL" sz="3200" spc="-20" dirty="0" err="1"/>
              <a:t>to</a:t>
            </a:r>
            <a:r>
              <a:rPr lang="nl-NL" sz="3200" spc="-20" dirty="0"/>
              <a:t> 16,544 duo-</a:t>
            </a:r>
            <a:r>
              <a:rPr lang="nl-NL" sz="3200" spc="-20" dirty="0" err="1"/>
              <a:t>decillions</a:t>
            </a:r>
            <a:r>
              <a:rPr lang="nl-NL" sz="3200" spc="-20" dirty="0"/>
              <a:t> </a:t>
            </a:r>
            <a:r>
              <a:rPr lang="nl-NL" sz="3200" spc="-20" dirty="0" err="1"/>
              <a:t>euros</a:t>
            </a:r>
            <a:r>
              <a:rPr lang="nl-NL" sz="3200" spc="-20" dirty="0"/>
              <a:t> </a:t>
            </a:r>
            <a:r>
              <a:rPr lang="nl-NL" sz="3200" spc="-20" dirty="0" err="1"/>
              <a:t>to</a:t>
            </a:r>
            <a:r>
              <a:rPr lang="nl-NL" sz="3200" spc="-20" dirty="0"/>
              <a:t> </a:t>
            </a:r>
            <a:r>
              <a:rPr lang="nl-NL" sz="3200" spc="-20" dirty="0" err="1"/>
              <a:t>each</a:t>
            </a:r>
            <a:r>
              <a:rPr lang="nl-NL" sz="3200" spc="-20" dirty="0"/>
              <a:t> person in </a:t>
            </a:r>
            <a:r>
              <a:rPr lang="nl-NL" sz="3200" spc="-20" dirty="0" err="1"/>
              <a:t>the</a:t>
            </a:r>
            <a:r>
              <a:rPr lang="nl-NL" sz="3200" spc="-20" dirty="0"/>
              <a:t> </a:t>
            </a:r>
            <a:r>
              <a:rPr lang="nl-NL" sz="3200" spc="-20" dirty="0" err="1"/>
              <a:t>world</a:t>
            </a:r>
            <a:r>
              <a:rPr lang="nl-NL" sz="3200" spc="-20" dirty="0"/>
              <a:t> </a:t>
            </a:r>
            <a:r>
              <a:rPr lang="nl-NL" sz="3200" spc="-20" dirty="0" err="1"/>
              <a:t>through</a:t>
            </a:r>
            <a:r>
              <a:rPr lang="nl-NL" sz="3200" spc="-20" dirty="0"/>
              <a:t> </a:t>
            </a:r>
            <a:r>
              <a:rPr lang="nl-NL" sz="3200" spc="-20" dirty="0" err="1"/>
              <a:t>printing</a:t>
            </a:r>
            <a:r>
              <a:rPr lang="nl-NL" sz="3200" spc="-20" dirty="0"/>
              <a:t> </a:t>
            </a:r>
            <a:r>
              <a:rPr lang="nl-NL" sz="3200" spc="-20" dirty="0" err="1"/>
              <a:t>from</a:t>
            </a:r>
            <a:r>
              <a:rPr lang="nl-NL" sz="3200" spc="-20" dirty="0"/>
              <a:t> </a:t>
            </a:r>
            <a:r>
              <a:rPr lang="nl-NL" sz="3200" spc="-20" dirty="0" err="1"/>
              <a:t>the</a:t>
            </a:r>
            <a:r>
              <a:rPr lang="nl-NL" sz="3200" spc="-20" dirty="0"/>
              <a:t> money machines we do or have,  we </a:t>
            </a:r>
            <a:r>
              <a:rPr lang="nl-NL" sz="3200" spc="-20" dirty="0" err="1"/>
              <a:t>prevent</a:t>
            </a:r>
            <a:r>
              <a:rPr lang="nl-NL" sz="3200" spc="-20" dirty="0"/>
              <a:t> </a:t>
            </a:r>
            <a:r>
              <a:rPr lang="nl-NL" sz="3200" spc="-20" dirty="0" err="1"/>
              <a:t>not</a:t>
            </a:r>
            <a:r>
              <a:rPr lang="nl-NL" sz="3200" spc="-20" dirty="0"/>
              <a:t> </a:t>
            </a:r>
            <a:r>
              <a:rPr lang="nl-NL" sz="3200" spc="-20" dirty="0" err="1"/>
              <a:t>having</a:t>
            </a:r>
            <a:r>
              <a:rPr lang="nl-NL" sz="3200" spc="-20" dirty="0"/>
              <a:t> </a:t>
            </a:r>
            <a:r>
              <a:rPr lang="nl-NL" sz="3200" spc="-20" dirty="0" err="1"/>
              <a:t>ressourceful</a:t>
            </a:r>
            <a:r>
              <a:rPr lang="nl-NL" sz="3200" spc="-20" dirty="0"/>
              <a:t> means </a:t>
            </a:r>
            <a:r>
              <a:rPr lang="nl-NL" sz="3200" spc="-20" dirty="0" err="1"/>
              <a:t>so</a:t>
            </a:r>
            <a:r>
              <a:rPr lang="nl-NL" sz="3200" spc="-20" dirty="0"/>
              <a:t> </a:t>
            </a:r>
            <a:r>
              <a:rPr lang="nl-NL" sz="3200" spc="-20" dirty="0" err="1"/>
              <a:t>that</a:t>
            </a:r>
            <a:r>
              <a:rPr lang="nl-NL" sz="3200" spc="-20" dirty="0"/>
              <a:t> we </a:t>
            </a:r>
            <a:r>
              <a:rPr lang="nl-NL" sz="3200" spc="-20" dirty="0" err="1"/>
              <a:t>may</a:t>
            </a:r>
            <a:r>
              <a:rPr lang="nl-NL" sz="3200" spc="-20" dirty="0"/>
              <a:t> </a:t>
            </a:r>
            <a:r>
              <a:rPr lang="nl-NL" sz="3200" spc="-20" dirty="0" err="1"/>
              <a:t>not</a:t>
            </a:r>
            <a:r>
              <a:rPr lang="nl-NL" sz="3200" spc="-20" dirty="0"/>
              <a:t> </a:t>
            </a:r>
            <a:r>
              <a:rPr lang="nl-NL" sz="3200" spc="-20" dirty="0" err="1"/>
              <a:t>lack</a:t>
            </a:r>
            <a:r>
              <a:rPr lang="nl-NL" sz="3200" spc="-20" dirty="0"/>
              <a:t>. </a:t>
            </a:r>
            <a:r>
              <a:rPr lang="nl-NL" sz="3200" spc="-20" dirty="0" err="1"/>
              <a:t>This</a:t>
            </a:r>
            <a:r>
              <a:rPr lang="nl-NL" sz="3200" spc="-20" dirty="0"/>
              <a:t> is </a:t>
            </a:r>
            <a:r>
              <a:rPr lang="nl-NL" sz="3200" spc="-20" dirty="0" err="1"/>
              <a:t>not</a:t>
            </a:r>
            <a:r>
              <a:rPr lang="nl-NL" sz="3200" spc="-20" dirty="0"/>
              <a:t> </a:t>
            </a:r>
            <a:r>
              <a:rPr lang="nl-NL" sz="3200" spc="-20" dirty="0" err="1"/>
              <a:t>for</a:t>
            </a:r>
            <a:r>
              <a:rPr lang="nl-NL" sz="3200" spc="-20" dirty="0"/>
              <a:t> business. It is </a:t>
            </a:r>
            <a:r>
              <a:rPr lang="nl-NL" sz="3200" spc="-20" dirty="0" err="1"/>
              <a:t>about</a:t>
            </a:r>
            <a:r>
              <a:rPr lang="nl-NL" sz="3200" spc="-20" dirty="0"/>
              <a:t> </a:t>
            </a:r>
            <a:r>
              <a:rPr lang="nl-NL" sz="3200" spc="-20" dirty="0" err="1"/>
              <a:t>us</a:t>
            </a:r>
            <a:r>
              <a:rPr lang="nl-NL" sz="3200" spc="-20" dirty="0"/>
              <a:t> </a:t>
            </a:r>
            <a:r>
              <a:rPr lang="nl-NL" sz="3200" spc="-20" dirty="0" err="1"/>
              <a:t>and</a:t>
            </a:r>
            <a:r>
              <a:rPr lang="nl-NL" sz="3200" spc="-20" dirty="0"/>
              <a:t> </a:t>
            </a:r>
            <a:r>
              <a:rPr lang="nl-NL" sz="3200" spc="-20" dirty="0" err="1"/>
              <a:t>ourselves</a:t>
            </a:r>
            <a:endParaRPr lang="nl-NL" sz="3200" spc="-20" dirty="0"/>
          </a:p>
        </p:txBody>
      </p:sp>
      <p:sp>
        <p:nvSpPr>
          <p:cNvPr id="3" name="Tijdelijke aanduiding voor tekst 2">
            <a:extLst>
              <a:ext uri="{FF2B5EF4-FFF2-40B4-BE49-F238E27FC236}">
                <a16:creationId xmlns:a16="http://schemas.microsoft.com/office/drawing/2014/main" id="{C9CFA000-38C2-F344-E543-42483390408A}"/>
              </a:ext>
            </a:extLst>
          </p:cNvPr>
          <p:cNvSpPr>
            <a:spLocks noGrp="1"/>
          </p:cNvSpPr>
          <p:nvPr>
            <p:ph type="body" idx="1"/>
          </p:nvPr>
        </p:nvSpPr>
        <p:spPr>
          <a:xfrm>
            <a:off x="1775263" y="4407408"/>
            <a:ext cx="8705089" cy="457200"/>
          </a:xfrm>
        </p:spPr>
        <p:txBody>
          <a:bodyPr rtlCol="0"/>
          <a:lstStyle>
            <a:defPPr>
              <a:defRPr lang="nl-NL"/>
            </a:defPPr>
          </a:lstStyle>
          <a:p>
            <a:pPr rtl="0"/>
            <a:r>
              <a:rPr lang="nl-NL" dirty="0" err="1"/>
              <a:t>Conventional</a:t>
            </a:r>
            <a:r>
              <a:rPr lang="nl-NL" dirty="0"/>
              <a:t> citatie 2023</a:t>
            </a:r>
          </a:p>
        </p:txBody>
      </p:sp>
      <p:sp>
        <p:nvSpPr>
          <p:cNvPr id="4" name="Rectangle 1">
            <a:extLst>
              <a:ext uri="{FF2B5EF4-FFF2-40B4-BE49-F238E27FC236}">
                <a16:creationId xmlns:a16="http://schemas.microsoft.com/office/drawing/2014/main" id="{61710C6A-21AA-45B0-B26C-E93EA05B5F3A}"/>
              </a:ext>
            </a:extLst>
          </p:cNvPr>
          <p:cNvSpPr>
            <a:spLocks noChangeArrowheads="1"/>
          </p:cNvSpPr>
          <p:nvPr/>
        </p:nvSpPr>
        <p:spPr bwMode="auto">
          <a:xfrm>
            <a:off x="100668" y="-48084"/>
            <a:ext cx="12192000"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3200" b="0" i="0" u="none" strike="noStrike" cap="none" normalizeH="0" baseline="0" dirty="0">
                <a:ln>
                  <a:noFill/>
                </a:ln>
                <a:solidFill>
                  <a:srgbClr val="4F5945"/>
                </a:solidFill>
                <a:effectLst/>
                <a:latin typeface="inherit"/>
              </a:rPr>
              <a:t>“Business </a:t>
            </a:r>
            <a:r>
              <a:rPr kumimoji="0" lang="nl-BE" altLang="nl-BE" sz="3200" b="0" i="0" u="none" strike="noStrike" cap="none" normalizeH="0" baseline="0" dirty="0" err="1">
                <a:ln>
                  <a:noFill/>
                </a:ln>
                <a:solidFill>
                  <a:srgbClr val="4F5945"/>
                </a:solidFill>
                <a:effectLst/>
                <a:latin typeface="inherit"/>
              </a:rPr>
              <a:t>opportunities</a:t>
            </a:r>
            <a:r>
              <a:rPr kumimoji="0" lang="nl-BE" altLang="nl-BE" sz="3200" b="0" i="0" u="none" strike="noStrike" cap="none" normalizeH="0" baseline="0" dirty="0">
                <a:ln>
                  <a:noFill/>
                </a:ln>
                <a:solidFill>
                  <a:srgbClr val="4F5945"/>
                </a:solidFill>
                <a:effectLst/>
                <a:latin typeface="inherit"/>
              </a:rPr>
              <a:t> are like </a:t>
            </a:r>
            <a:r>
              <a:rPr kumimoji="0" lang="nl-BE" altLang="nl-BE" sz="3200" b="0" i="0" u="none" strike="noStrike" cap="none" normalizeH="0" baseline="0" dirty="0" err="1">
                <a:ln>
                  <a:noFill/>
                </a:ln>
                <a:solidFill>
                  <a:srgbClr val="4F5945"/>
                </a:solidFill>
                <a:effectLst/>
                <a:latin typeface="inherit"/>
              </a:rPr>
              <a:t>trains</a:t>
            </a:r>
            <a:r>
              <a:rPr kumimoji="0" lang="nl-BE" altLang="nl-BE" sz="3200" b="0" i="0" u="none" strike="noStrike" cap="none" normalizeH="0" baseline="0" dirty="0">
                <a:ln>
                  <a:noFill/>
                </a:ln>
                <a:solidFill>
                  <a:srgbClr val="4F5945"/>
                </a:solidFill>
                <a:effectLst/>
                <a:latin typeface="inherit"/>
              </a:rPr>
              <a:t>. </a:t>
            </a:r>
            <a:r>
              <a:rPr kumimoji="0" lang="nl-BE" altLang="nl-BE" sz="3200" b="0" i="0" u="none" strike="noStrike" cap="none" normalizeH="0" baseline="0" dirty="0" err="1">
                <a:ln>
                  <a:noFill/>
                </a:ln>
                <a:solidFill>
                  <a:srgbClr val="4F5945"/>
                </a:solidFill>
                <a:effectLst/>
                <a:latin typeface="inherit"/>
              </a:rPr>
              <a:t>There</a:t>
            </a:r>
            <a:r>
              <a:rPr kumimoji="0" lang="nl-BE" altLang="nl-BE" sz="3200" b="0" i="0" u="none" strike="noStrike" cap="none" normalizeH="0" baseline="0" dirty="0">
                <a:ln>
                  <a:noFill/>
                </a:ln>
                <a:solidFill>
                  <a:srgbClr val="4F5945"/>
                </a:solidFill>
                <a:effectLst/>
                <a:latin typeface="inherit"/>
              </a:rPr>
              <a:t> </a:t>
            </a:r>
            <a:r>
              <a:rPr kumimoji="0" lang="nl-BE" altLang="nl-BE" sz="3200" b="0" i="0" u="none" strike="noStrike" cap="none" normalizeH="0" baseline="0" dirty="0" err="1">
                <a:ln>
                  <a:noFill/>
                </a:ln>
                <a:solidFill>
                  <a:srgbClr val="4F5945"/>
                </a:solidFill>
                <a:effectLst/>
                <a:latin typeface="inherit"/>
              </a:rPr>
              <a:t>will</a:t>
            </a:r>
            <a:r>
              <a:rPr kumimoji="0" lang="nl-BE" altLang="nl-BE" sz="3200" b="0" i="0" u="none" strike="noStrike" cap="none" normalizeH="0" baseline="0" dirty="0">
                <a:ln>
                  <a:noFill/>
                </a:ln>
                <a:solidFill>
                  <a:srgbClr val="4F5945"/>
                </a:solidFill>
                <a:effectLst/>
                <a:latin typeface="inherit"/>
              </a:rPr>
              <a:t> </a:t>
            </a:r>
            <a:r>
              <a:rPr kumimoji="0" lang="nl-BE" altLang="nl-BE" sz="3200" b="0" i="0" u="none" strike="noStrike" cap="none" normalizeH="0" baseline="0" dirty="0" err="1">
                <a:ln>
                  <a:noFill/>
                </a:ln>
                <a:solidFill>
                  <a:srgbClr val="4F5945"/>
                </a:solidFill>
                <a:effectLst/>
                <a:latin typeface="inherit"/>
              </a:rPr>
              <a:t>always</a:t>
            </a:r>
            <a:r>
              <a:rPr kumimoji="0" lang="nl-BE" altLang="nl-BE" sz="3200" b="0" i="0" u="none" strike="noStrike" cap="none" normalizeH="0" baseline="0" dirty="0">
                <a:ln>
                  <a:noFill/>
                </a:ln>
                <a:solidFill>
                  <a:srgbClr val="4F5945"/>
                </a:solidFill>
                <a:effectLst/>
                <a:latin typeface="inherit"/>
              </a:rPr>
              <a:t> </a:t>
            </a:r>
            <a:r>
              <a:rPr kumimoji="0" lang="nl-BE" altLang="nl-BE" sz="3200" b="0" i="0" u="none" strike="noStrike" cap="none" normalizeH="0" baseline="0" dirty="0" err="1">
                <a:ln>
                  <a:noFill/>
                </a:ln>
                <a:solidFill>
                  <a:srgbClr val="4F5945"/>
                </a:solidFill>
                <a:effectLst/>
                <a:latin typeface="inherit"/>
              </a:rPr>
              <a:t>be</a:t>
            </a:r>
            <a:r>
              <a:rPr kumimoji="0" lang="nl-BE" altLang="nl-BE" sz="3200" b="0" i="0" u="none" strike="noStrike" cap="none" normalizeH="0" baseline="0" dirty="0">
                <a:ln>
                  <a:noFill/>
                </a:ln>
                <a:solidFill>
                  <a:srgbClr val="4F5945"/>
                </a:solidFill>
                <a:effectLst/>
                <a:latin typeface="inherit"/>
              </a:rPr>
              <a:t> </a:t>
            </a:r>
            <a:r>
              <a:rPr kumimoji="0" lang="nl-BE" altLang="nl-BE" sz="3200" b="0" i="0" u="none" strike="noStrike" cap="none" normalizeH="0" baseline="0" dirty="0" err="1">
                <a:ln>
                  <a:noFill/>
                </a:ln>
                <a:solidFill>
                  <a:srgbClr val="4F5945"/>
                </a:solidFill>
                <a:effectLst/>
                <a:latin typeface="inherit"/>
              </a:rPr>
              <a:t>another</a:t>
            </a:r>
            <a:r>
              <a:rPr kumimoji="0" lang="nl-BE" altLang="nl-BE" sz="3200" b="0" i="0" u="none" strike="noStrike" cap="none" normalizeH="0" baseline="0" dirty="0">
                <a:ln>
                  <a:noFill/>
                </a:ln>
                <a:solidFill>
                  <a:srgbClr val="4F5945"/>
                </a:solidFill>
                <a:effectLst/>
                <a:latin typeface="inherit"/>
              </a:rPr>
              <a:t> </a:t>
            </a:r>
            <a:r>
              <a:rPr kumimoji="0" lang="nl-BE" altLang="nl-BE" sz="3200" b="0" i="0" u="none" strike="noStrike" cap="none" normalizeH="0" baseline="0" dirty="0" err="1">
                <a:ln>
                  <a:noFill/>
                </a:ln>
                <a:solidFill>
                  <a:srgbClr val="4F5945"/>
                </a:solidFill>
                <a:effectLst/>
                <a:latin typeface="inherit"/>
              </a:rPr>
              <a:t>one</a:t>
            </a:r>
            <a:r>
              <a:rPr kumimoji="0" lang="nl-BE" altLang="nl-BE" sz="3200" b="0" i="0" u="none" strike="noStrike" cap="none" normalizeH="0" baseline="0" dirty="0">
                <a:ln>
                  <a:noFill/>
                </a:ln>
                <a:solidFill>
                  <a:srgbClr val="4F5945"/>
                </a:solidFill>
                <a:effectLst/>
                <a:latin typeface="inherit"/>
              </a:rPr>
              <a:t>”</a:t>
            </a:r>
            <a:r>
              <a:rPr kumimoji="0" lang="nl-BE" altLang="nl-BE" sz="3200" b="0" i="0" u="none" strike="noStrike" cap="none" normalizeH="0" baseline="0" dirty="0">
                <a:ln>
                  <a:noFill/>
                </a:ln>
                <a:solidFill>
                  <a:srgbClr val="4F5945"/>
                </a:solidFill>
                <a:effectLst/>
              </a:rPr>
              <a:t>  </a:t>
            </a:r>
          </a:p>
          <a:p>
            <a:pPr eaLnBrk="0" fontAlgn="base" hangingPunct="0">
              <a:spcBef>
                <a:spcPct val="0"/>
              </a:spcBef>
              <a:spcAft>
                <a:spcPct val="0"/>
              </a:spcAft>
            </a:pPr>
            <a:r>
              <a:rPr lang="nl-BE" altLang="nl-BE" sz="3200" dirty="0">
                <a:solidFill>
                  <a:srgbClr val="4F5945"/>
                </a:solidFill>
                <a:latin typeface="Arial" panose="020B0604020202020204" pitchFamily="34" charset="0"/>
              </a:rPr>
              <a:t>						</a:t>
            </a:r>
            <a:r>
              <a:rPr lang="nl-NL" sz="3200" dirty="0">
                <a:solidFill>
                  <a:srgbClr val="4F5945"/>
                </a:solidFill>
              </a:rPr>
              <a:t>Richard </a:t>
            </a:r>
            <a:r>
              <a:rPr lang="nl-NL" sz="3200" dirty="0" err="1">
                <a:solidFill>
                  <a:srgbClr val="4F5945"/>
                </a:solidFill>
              </a:rPr>
              <a:t>Branson</a:t>
            </a:r>
            <a:endParaRPr lang="nl-NL" sz="3200" dirty="0">
              <a:solidFill>
                <a:srgbClr val="4F5945"/>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3200" b="0" i="0" u="none" strike="noStrike" cap="none" normalizeH="0" baseline="0" dirty="0">
              <a:ln>
                <a:noFill/>
              </a:ln>
              <a:solidFill>
                <a:srgbClr val="4F5945"/>
              </a:solidFill>
              <a:effectLst/>
              <a:latin typeface="Arial" panose="020B0604020202020204" pitchFamily="34" charset="0"/>
            </a:endParaRPr>
          </a:p>
        </p:txBody>
      </p:sp>
    </p:spTree>
    <p:extLst>
      <p:ext uri="{BB962C8B-B14F-4D97-AF65-F5344CB8AC3E}">
        <p14:creationId xmlns:p14="http://schemas.microsoft.com/office/powerpoint/2010/main" val="156398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el 76">
            <a:extLst>
              <a:ext uri="{FF2B5EF4-FFF2-40B4-BE49-F238E27FC236}">
                <a16:creationId xmlns:a16="http://schemas.microsoft.com/office/drawing/2014/main" id="{D9A0AA8E-BE3B-E949-89DB-0208EE4A67DD}"/>
              </a:ext>
            </a:extLst>
          </p:cNvPr>
          <p:cNvSpPr>
            <a:spLocks noGrp="1"/>
          </p:cNvSpPr>
          <p:nvPr>
            <p:ph type="title"/>
          </p:nvPr>
        </p:nvSpPr>
        <p:spPr/>
        <p:txBody>
          <a:bodyPr rtlCol="0">
            <a:normAutofit/>
          </a:bodyPr>
          <a:lstStyle>
            <a:defPPr>
              <a:defRPr lang="nl-NL"/>
            </a:defPPr>
          </a:lstStyle>
          <a:p>
            <a:pPr rtl="0"/>
            <a:r>
              <a:rPr lang="nl-NL" sz="2400" b="1" dirty="0">
                <a:solidFill>
                  <a:srgbClr val="00B050"/>
                </a:solidFill>
                <a:latin typeface="Baskerville Old Face" panose="02020602080505020303" pitchFamily="18" charset="77"/>
                <a:ea typeface="Baskerville" panose="02020502070401020303" pitchFamily="18" charset="0"/>
                <a:cs typeface="Calibri Light"/>
              </a:rPr>
              <a:t>We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used</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photos</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from</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the</a:t>
            </a:r>
            <a:r>
              <a:rPr lang="nl-NL" sz="2400" b="1" dirty="0">
                <a:solidFill>
                  <a:srgbClr val="00B050"/>
                </a:solidFill>
                <a:latin typeface="Baskerville Old Face" panose="02020602080505020303" pitchFamily="18" charset="77"/>
                <a:ea typeface="Baskerville" panose="02020502070401020303" pitchFamily="18" charset="0"/>
                <a:cs typeface="Calibri Light"/>
              </a:rPr>
              <a:t> internet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to</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create</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an</a:t>
            </a:r>
            <a:r>
              <a:rPr lang="nl-NL" sz="2400" b="1" dirty="0">
                <a:solidFill>
                  <a:srgbClr val="00B050"/>
                </a:solidFill>
                <a:latin typeface="Baskerville Old Face" panose="02020602080505020303" pitchFamily="18" charset="77"/>
                <a:ea typeface="Baskerville" panose="02020502070401020303" pitchFamily="18" charset="0"/>
                <a:cs typeface="Calibri Light"/>
              </a:rPr>
              <a:t> image,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if</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you</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need</a:t>
            </a:r>
            <a:r>
              <a:rPr lang="nl-NL" sz="2400" b="1" dirty="0">
                <a:solidFill>
                  <a:srgbClr val="00B050"/>
                </a:solidFill>
                <a:latin typeface="Baskerville Old Face" panose="02020602080505020303" pitchFamily="18" charset="77"/>
                <a:ea typeface="Baskerville" panose="02020502070401020303" pitchFamily="18" charset="0"/>
                <a:cs typeface="Calibri Light"/>
              </a:rPr>
              <a:t> real </a:t>
            </a:r>
            <a:br>
              <a:rPr lang="nl-NL" sz="2400" b="1" dirty="0">
                <a:solidFill>
                  <a:srgbClr val="00B050"/>
                </a:solidFill>
                <a:latin typeface="Baskerville Old Face" panose="02020602080505020303" pitchFamily="18" charset="77"/>
                <a:ea typeface="Baskerville" panose="02020502070401020303" pitchFamily="18" charset="0"/>
                <a:cs typeface="Calibri Light"/>
              </a:rPr>
            </a:br>
            <a:r>
              <a:rPr lang="nl-NL" sz="2400" b="1" dirty="0" err="1">
                <a:solidFill>
                  <a:srgbClr val="00B050"/>
                </a:solidFill>
                <a:latin typeface="Baskerville Old Face" panose="02020602080505020303" pitchFamily="18" charset="77"/>
                <a:ea typeface="Baskerville" panose="02020502070401020303" pitchFamily="18" charset="0"/>
                <a:cs typeface="Calibri Light"/>
              </a:rPr>
              <a:t>ones</a:t>
            </a:r>
            <a:r>
              <a:rPr lang="nl-NL" sz="2400" b="1" dirty="0">
                <a:solidFill>
                  <a:srgbClr val="00B050"/>
                </a:solidFill>
                <a:latin typeface="Baskerville Old Face" panose="02020602080505020303" pitchFamily="18" charset="77"/>
                <a:ea typeface="Baskerville" panose="02020502070401020303" pitchFamily="18" charset="0"/>
                <a:cs typeface="Calibri Light"/>
              </a:rPr>
              <a:t> put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the</a:t>
            </a:r>
            <a:r>
              <a:rPr lang="nl-NL" sz="2400" b="1" dirty="0">
                <a:solidFill>
                  <a:srgbClr val="00B050"/>
                </a:solidFill>
                <a:latin typeface="Baskerville Old Face" panose="02020602080505020303" pitchFamily="18" charset="77"/>
                <a:ea typeface="Baskerville" panose="02020502070401020303" pitchFamily="18" charset="0"/>
                <a:cs typeface="Calibri Light"/>
              </a:rPr>
              <a:t> team list in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your</a:t>
            </a:r>
            <a:r>
              <a:rPr lang="nl-NL" sz="2400" b="1" dirty="0">
                <a:solidFill>
                  <a:srgbClr val="00B050"/>
                </a:solidFill>
                <a:latin typeface="Baskerville Old Face" panose="02020602080505020303" pitchFamily="18" charset="77"/>
                <a:ea typeface="Baskerville" panose="02020502070401020303" pitchFamily="18" charset="0"/>
                <a:cs typeface="Calibri Light"/>
              </a:rPr>
              <a:t> office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with</a:t>
            </a:r>
            <a:r>
              <a:rPr lang="nl-NL" sz="2400" b="1" dirty="0">
                <a:solidFill>
                  <a:srgbClr val="00B050"/>
                </a:solidFill>
                <a:latin typeface="Baskerville Old Face" panose="02020602080505020303" pitchFamily="18" charset="77"/>
                <a:ea typeface="Baskerville" panose="02020502070401020303" pitchFamily="18" charset="0"/>
                <a:cs typeface="Calibri Light"/>
              </a:rPr>
              <a:t>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the</a:t>
            </a:r>
            <a:r>
              <a:rPr lang="nl-NL" sz="2400" b="1" dirty="0">
                <a:solidFill>
                  <a:srgbClr val="00B050"/>
                </a:solidFill>
                <a:latin typeface="Baskerville Old Face" panose="02020602080505020303" pitchFamily="18" charset="77"/>
                <a:ea typeface="Baskerville" panose="02020502070401020303" pitchFamily="18" charset="0"/>
                <a:cs typeface="Calibri Light"/>
              </a:rPr>
              <a:t> real </a:t>
            </a:r>
            <a:r>
              <a:rPr lang="nl-NL" sz="2400" b="1" dirty="0" err="1">
                <a:solidFill>
                  <a:srgbClr val="00B050"/>
                </a:solidFill>
                <a:latin typeface="Baskerville Old Face" panose="02020602080505020303" pitchFamily="18" charset="77"/>
                <a:ea typeface="Baskerville" panose="02020502070401020303" pitchFamily="18" charset="0"/>
                <a:cs typeface="Calibri Light"/>
              </a:rPr>
              <a:t>functions</a:t>
            </a:r>
            <a:r>
              <a:rPr lang="nl-NL" sz="2400" b="1" dirty="0">
                <a:solidFill>
                  <a:srgbClr val="00B050"/>
                </a:solidFill>
                <a:latin typeface="Baskerville Old Face" panose="02020602080505020303" pitchFamily="18" charset="77"/>
                <a:ea typeface="Baskerville" panose="02020502070401020303" pitchFamily="18" charset="0"/>
                <a:cs typeface="Calibri Light"/>
              </a:rPr>
              <a:t>,</a:t>
            </a:r>
            <a:endParaRPr lang="nl-NL" sz="2400" b="1" dirty="0">
              <a:solidFill>
                <a:srgbClr val="00B050"/>
              </a:solidFill>
            </a:endParaRPr>
          </a:p>
        </p:txBody>
      </p:sp>
      <p:pic>
        <p:nvPicPr>
          <p:cNvPr id="41" name="Tijdelijke aanduiding voor afbeelding 40" descr="Portret van teamlid">
            <a:extLst>
              <a:ext uri="{FF2B5EF4-FFF2-40B4-BE49-F238E27FC236}">
                <a16:creationId xmlns:a16="http://schemas.microsoft.com/office/drawing/2014/main" id="{4F9E84D0-E7B3-63FA-BFFC-45B52AE85894}"/>
              </a:ext>
            </a:extLst>
          </p:cNvPr>
          <p:cNvPicPr>
            <a:picLocks noGrp="1" noChangeAspect="1"/>
          </p:cNvPicPr>
          <p:nvPr>
            <p:ph type="pic" sz="quarter" idx="12"/>
          </p:nvPr>
        </p:nvPicPr>
        <p:blipFill rotWithShape="1">
          <a:blip r:embed="rId3"/>
          <a:srcRect l="39" r="39"/>
          <a:stretch/>
        </p:blipFill>
        <p:spPr/>
      </p:pic>
      <p:sp>
        <p:nvSpPr>
          <p:cNvPr id="21" name="Tijdelijke aanduiding voor tekst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rtlCol="0"/>
          <a:lstStyle>
            <a:defPPr>
              <a:defRPr lang="nl-NL"/>
            </a:defPPr>
          </a:lstStyle>
          <a:p>
            <a:pPr rtl="0"/>
            <a:r>
              <a:rPr lang="nl-NL" dirty="0" err="1"/>
              <a:t>Takuma</a:t>
            </a:r>
            <a:r>
              <a:rPr lang="nl-NL" dirty="0"/>
              <a:t> </a:t>
            </a:r>
            <a:r>
              <a:rPr lang="nl-NL" dirty="0" err="1"/>
              <a:t>Hayashi</a:t>
            </a:r>
            <a:r>
              <a:rPr lang="nl-NL" dirty="0"/>
              <a:t>​</a:t>
            </a:r>
          </a:p>
        </p:txBody>
      </p:sp>
      <p:sp>
        <p:nvSpPr>
          <p:cNvPr id="22" name="Tijdelijke aanduiding voor tekst 21">
            <a:extLst>
              <a:ext uri="{FF2B5EF4-FFF2-40B4-BE49-F238E27FC236}">
                <a16:creationId xmlns:a16="http://schemas.microsoft.com/office/drawing/2014/main" id="{B8A775F3-D483-728E-181B-869ED9CBDF2F}"/>
              </a:ext>
            </a:extLst>
          </p:cNvPr>
          <p:cNvSpPr>
            <a:spLocks noGrp="1"/>
          </p:cNvSpPr>
          <p:nvPr>
            <p:ph type="body" sz="quarter" idx="14"/>
          </p:nvPr>
        </p:nvSpPr>
        <p:spPr/>
        <p:txBody>
          <a:bodyPr rtlCol="0"/>
          <a:lstStyle>
            <a:defPPr>
              <a:defRPr lang="nl-NL"/>
            </a:defPPr>
          </a:lstStyle>
          <a:p>
            <a:pPr rtl="0"/>
            <a:r>
              <a:rPr lang="nl-NL" dirty="0"/>
              <a:t>Directeur</a:t>
            </a:r>
          </a:p>
        </p:txBody>
      </p:sp>
      <p:pic>
        <p:nvPicPr>
          <p:cNvPr id="43" name="Tijdelijke aanduiding voor afbeelding 42" descr="Portret van teamlid">
            <a:extLst>
              <a:ext uri="{FF2B5EF4-FFF2-40B4-BE49-F238E27FC236}">
                <a16:creationId xmlns:a16="http://schemas.microsoft.com/office/drawing/2014/main" id="{20485BBC-3BEC-5430-3677-301E7A3D19F4}"/>
              </a:ext>
            </a:extLst>
          </p:cNvPr>
          <p:cNvPicPr>
            <a:picLocks noGrp="1" noChangeAspect="1"/>
          </p:cNvPicPr>
          <p:nvPr>
            <p:ph type="pic" sz="quarter" idx="17"/>
          </p:nvPr>
        </p:nvPicPr>
        <p:blipFill rotWithShape="1">
          <a:blip r:embed="rId4"/>
          <a:srcRect l="39" r="39"/>
          <a:stretch/>
        </p:blipFill>
        <p:spPr/>
      </p:pic>
      <p:sp>
        <p:nvSpPr>
          <p:cNvPr id="27" name="Tijdelijke aanduiding voor tekst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rtlCol="0"/>
          <a:lstStyle>
            <a:defPPr>
              <a:defRPr lang="nl-NL"/>
            </a:defPPr>
          </a:lstStyle>
          <a:p>
            <a:pPr rtl="0"/>
            <a:r>
              <a:rPr lang="nl-NL"/>
              <a:t>Mirjam Nilsson​</a:t>
            </a:r>
          </a:p>
        </p:txBody>
      </p:sp>
      <p:sp>
        <p:nvSpPr>
          <p:cNvPr id="26" name="Tijdelijke aanduiding voor tekst 25">
            <a:extLst>
              <a:ext uri="{FF2B5EF4-FFF2-40B4-BE49-F238E27FC236}">
                <a16:creationId xmlns:a16="http://schemas.microsoft.com/office/drawing/2014/main" id="{3B78A704-3F4C-BA60-E2A0-78C04422CC59}"/>
              </a:ext>
            </a:extLst>
          </p:cNvPr>
          <p:cNvSpPr>
            <a:spLocks noGrp="1"/>
          </p:cNvSpPr>
          <p:nvPr>
            <p:ph type="body" sz="quarter" idx="18"/>
          </p:nvPr>
        </p:nvSpPr>
        <p:spPr/>
        <p:txBody>
          <a:bodyPr rtlCol="0"/>
          <a:lstStyle>
            <a:defPPr>
              <a:defRPr lang="nl-NL"/>
            </a:defPPr>
          </a:lstStyle>
          <a:p>
            <a:pPr rtl="0"/>
            <a:r>
              <a:rPr lang="nl-NL"/>
              <a:t>Chief Executive Officer</a:t>
            </a:r>
          </a:p>
        </p:txBody>
      </p:sp>
      <p:pic>
        <p:nvPicPr>
          <p:cNvPr id="45" name="Tijdelijke aanduiding voor afbeelding 44" descr="Portret van teamlid">
            <a:extLst>
              <a:ext uri="{FF2B5EF4-FFF2-40B4-BE49-F238E27FC236}">
                <a16:creationId xmlns:a16="http://schemas.microsoft.com/office/drawing/2014/main" id="{62DE0294-702E-6C2F-FFA6-33EA99E75BB5}"/>
              </a:ext>
            </a:extLst>
          </p:cNvPr>
          <p:cNvPicPr>
            <a:picLocks noGrp="1" noChangeAspect="1"/>
          </p:cNvPicPr>
          <p:nvPr>
            <p:ph type="pic" sz="quarter" idx="16"/>
          </p:nvPr>
        </p:nvPicPr>
        <p:blipFill rotWithShape="1">
          <a:blip r:embed="rId5"/>
          <a:srcRect t="260" b="260"/>
          <a:stretch/>
        </p:blipFill>
        <p:spPr/>
      </p:pic>
      <p:sp>
        <p:nvSpPr>
          <p:cNvPr id="29" name="Tijdelijke aanduiding voor tekst 28">
            <a:extLst>
              <a:ext uri="{FF2B5EF4-FFF2-40B4-BE49-F238E27FC236}">
                <a16:creationId xmlns:a16="http://schemas.microsoft.com/office/drawing/2014/main" id="{56569593-FAD4-3D3C-5FB2-6E9C7B4A0654}"/>
              </a:ext>
            </a:extLst>
          </p:cNvPr>
          <p:cNvSpPr>
            <a:spLocks noGrp="1"/>
          </p:cNvSpPr>
          <p:nvPr>
            <p:ph type="body" sz="quarter" idx="21"/>
          </p:nvPr>
        </p:nvSpPr>
        <p:spPr/>
        <p:txBody>
          <a:bodyPr rtlCol="0"/>
          <a:lstStyle>
            <a:defPPr>
              <a:defRPr lang="nl-NL"/>
            </a:defPPr>
          </a:lstStyle>
          <a:p>
            <a:pPr rtl="0"/>
            <a:r>
              <a:rPr lang="nl-NL"/>
              <a:t>Flora Berggren​</a:t>
            </a:r>
          </a:p>
        </p:txBody>
      </p:sp>
      <p:sp>
        <p:nvSpPr>
          <p:cNvPr id="28" name="Tijdelijke aanduiding voor tekst 27">
            <a:extLst>
              <a:ext uri="{FF2B5EF4-FFF2-40B4-BE49-F238E27FC236}">
                <a16:creationId xmlns:a16="http://schemas.microsoft.com/office/drawing/2014/main" id="{B7455CD5-CB03-E684-FC3F-FE70DF6C472F}"/>
              </a:ext>
            </a:extLst>
          </p:cNvPr>
          <p:cNvSpPr>
            <a:spLocks noGrp="1"/>
          </p:cNvSpPr>
          <p:nvPr>
            <p:ph type="body" sz="quarter" idx="20"/>
          </p:nvPr>
        </p:nvSpPr>
        <p:spPr/>
        <p:txBody>
          <a:bodyPr rtlCol="0"/>
          <a:lstStyle>
            <a:defPPr>
              <a:defRPr lang="nl-NL"/>
            </a:defPPr>
          </a:lstStyle>
          <a:p>
            <a:pPr rtl="0"/>
            <a:r>
              <a:rPr lang="nl-NL"/>
              <a:t>Chief Operations Officer</a:t>
            </a:r>
          </a:p>
        </p:txBody>
      </p:sp>
      <p:pic>
        <p:nvPicPr>
          <p:cNvPr id="47" name="Tijdelijke aanduiding voor afbeelding 46" descr="Portret van teamlid">
            <a:extLst>
              <a:ext uri="{FF2B5EF4-FFF2-40B4-BE49-F238E27FC236}">
                <a16:creationId xmlns:a16="http://schemas.microsoft.com/office/drawing/2014/main" id="{7A487797-34AF-E5DF-3477-6F12967EFB33}"/>
              </a:ext>
            </a:extLst>
          </p:cNvPr>
          <p:cNvPicPr>
            <a:picLocks noGrp="1" noChangeAspect="1"/>
          </p:cNvPicPr>
          <p:nvPr>
            <p:ph type="pic" sz="quarter" idx="15"/>
          </p:nvPr>
        </p:nvPicPr>
        <p:blipFill rotWithShape="1">
          <a:blip r:embed="rId6"/>
          <a:srcRect l="39" r="39"/>
          <a:stretch/>
        </p:blipFill>
        <p:spPr/>
      </p:pic>
      <p:sp>
        <p:nvSpPr>
          <p:cNvPr id="31" name="Tijdelijke aanduiding voor tekst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rtlCol="0"/>
          <a:lstStyle>
            <a:defPPr>
              <a:defRPr lang="nl-NL"/>
            </a:defPPr>
          </a:lstStyle>
          <a:p>
            <a:pPr rtl="0"/>
            <a:r>
              <a:rPr lang="nl-NL"/>
              <a:t>Rajesh Santoshi​</a:t>
            </a:r>
          </a:p>
        </p:txBody>
      </p:sp>
      <p:sp>
        <p:nvSpPr>
          <p:cNvPr id="30" name="Tijdelijke aanduiding voor tekst 29">
            <a:extLst>
              <a:ext uri="{FF2B5EF4-FFF2-40B4-BE49-F238E27FC236}">
                <a16:creationId xmlns:a16="http://schemas.microsoft.com/office/drawing/2014/main" id="{CB833035-7F55-7728-8060-8204B10C959B}"/>
              </a:ext>
            </a:extLst>
          </p:cNvPr>
          <p:cNvSpPr>
            <a:spLocks noGrp="1"/>
          </p:cNvSpPr>
          <p:nvPr>
            <p:ph type="body" sz="quarter" idx="22"/>
          </p:nvPr>
        </p:nvSpPr>
        <p:spPr>
          <a:xfrm>
            <a:off x="8425537" y="4306415"/>
            <a:ext cx="2680420" cy="274320"/>
          </a:xfrm>
        </p:spPr>
        <p:txBody>
          <a:bodyPr rtlCol="0"/>
          <a:lstStyle>
            <a:defPPr>
              <a:defRPr lang="nl-NL"/>
            </a:defPPr>
          </a:lstStyle>
          <a:p>
            <a:pPr rtl="0"/>
            <a:r>
              <a:rPr lang="nl-NL"/>
              <a:t>Adjunct-directeur Marketing</a:t>
            </a:r>
          </a:p>
        </p:txBody>
      </p:sp>
      <p:sp>
        <p:nvSpPr>
          <p:cNvPr id="4" name="Tijdelijke aanduiding voor voettekst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defPPr>
              <a:defRPr lang="nl-NL"/>
            </a:defPPr>
          </a:lstStyle>
          <a:p>
            <a:pPr rtl="0"/>
            <a:r>
              <a:rPr lang="nl-NL"/>
              <a:t>Titel van presentatie</a:t>
            </a:r>
          </a:p>
        </p:txBody>
      </p:sp>
      <p:sp>
        <p:nvSpPr>
          <p:cNvPr id="5" name="Tijdelijke aanduiding voor dianumm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8</a:t>
            </a:fld>
            <a:endParaRPr lang="nl-NL"/>
          </a:p>
        </p:txBody>
      </p:sp>
    </p:spTree>
    <p:extLst>
      <p:ext uri="{BB962C8B-B14F-4D97-AF65-F5344CB8AC3E}">
        <p14:creationId xmlns:p14="http://schemas.microsoft.com/office/powerpoint/2010/main" val="227683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el 76">
            <a:extLst>
              <a:ext uri="{FF2B5EF4-FFF2-40B4-BE49-F238E27FC236}">
                <a16:creationId xmlns:a16="http://schemas.microsoft.com/office/drawing/2014/main" id="{D9A0AA8E-BE3B-E949-89DB-0208EE4A67DD}"/>
              </a:ext>
            </a:extLst>
          </p:cNvPr>
          <p:cNvSpPr>
            <a:spLocks noGrp="1"/>
          </p:cNvSpPr>
          <p:nvPr>
            <p:ph type="title"/>
          </p:nvPr>
        </p:nvSpPr>
        <p:spPr/>
        <p:txBody>
          <a:bodyPr rtlCol="0"/>
          <a:lstStyle>
            <a:defPPr>
              <a:defRPr lang="nl-NL"/>
            </a:defPPr>
          </a:lstStyle>
          <a:p>
            <a:pPr rtl="0"/>
            <a:r>
              <a:rPr lang="nl-NL" dirty="0"/>
              <a:t>Meet </a:t>
            </a:r>
            <a:r>
              <a:rPr lang="nl-NL" dirty="0" err="1"/>
              <a:t>our</a:t>
            </a:r>
            <a:r>
              <a:rPr lang="nl-NL" dirty="0"/>
              <a:t> </a:t>
            </a:r>
            <a:r>
              <a:rPr lang="nl-NL" dirty="0" err="1"/>
              <a:t>working</a:t>
            </a:r>
            <a:r>
              <a:rPr lang="nl-NL" dirty="0"/>
              <a:t> </a:t>
            </a:r>
            <a:r>
              <a:rPr lang="nl-NL" dirty="0" err="1"/>
              <a:t>officers</a:t>
            </a:r>
            <a:endParaRPr lang="nl-NL" dirty="0"/>
          </a:p>
        </p:txBody>
      </p:sp>
      <p:sp>
        <p:nvSpPr>
          <p:cNvPr id="21" name="Tijdelijke aanduiding voor tekst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rtlCol="0"/>
          <a:lstStyle>
            <a:defPPr>
              <a:defRPr lang="nl-NL"/>
            </a:defPPr>
          </a:lstStyle>
          <a:p>
            <a:pPr rtl="0"/>
            <a:r>
              <a:rPr lang="nl-NL" dirty="0"/>
              <a:t>NAME</a:t>
            </a:r>
          </a:p>
        </p:txBody>
      </p:sp>
      <p:sp>
        <p:nvSpPr>
          <p:cNvPr id="22" name="Tijdelijke aanduiding voor tekst 21">
            <a:extLst>
              <a:ext uri="{FF2B5EF4-FFF2-40B4-BE49-F238E27FC236}">
                <a16:creationId xmlns:a16="http://schemas.microsoft.com/office/drawing/2014/main" id="{B8A775F3-D483-728E-181B-869ED9CBDF2F}"/>
              </a:ext>
            </a:extLst>
          </p:cNvPr>
          <p:cNvSpPr>
            <a:spLocks noGrp="1"/>
          </p:cNvSpPr>
          <p:nvPr>
            <p:ph type="body" sz="quarter" idx="14"/>
          </p:nvPr>
        </p:nvSpPr>
        <p:spPr/>
        <p:txBody>
          <a:bodyPr rtlCol="0"/>
          <a:lstStyle>
            <a:defPPr>
              <a:defRPr lang="nl-NL"/>
            </a:defPPr>
          </a:lstStyle>
          <a:p>
            <a:pPr rtl="0"/>
            <a:r>
              <a:rPr lang="nl-NL" dirty="0"/>
              <a:t>Directeur</a:t>
            </a:r>
          </a:p>
        </p:txBody>
      </p:sp>
      <p:sp>
        <p:nvSpPr>
          <p:cNvPr id="3" name="Tijdelijke aanduiding voor tekst 2">
            <a:extLst>
              <a:ext uri="{FF2B5EF4-FFF2-40B4-BE49-F238E27FC236}">
                <a16:creationId xmlns:a16="http://schemas.microsoft.com/office/drawing/2014/main" id="{F4211D47-F384-6FA6-74CC-9C42CAC2FD22}"/>
              </a:ext>
            </a:extLst>
          </p:cNvPr>
          <p:cNvSpPr>
            <a:spLocks noGrp="1"/>
          </p:cNvSpPr>
          <p:nvPr>
            <p:ph type="body" sz="quarter" idx="25"/>
          </p:nvPr>
        </p:nvSpPr>
        <p:spPr/>
        <p:txBody>
          <a:bodyPr rtlCol="0"/>
          <a:lstStyle>
            <a:defPPr>
              <a:defRPr lang="nl-NL"/>
            </a:defPPr>
          </a:lstStyle>
          <a:p>
            <a:pPr rtl="0"/>
            <a:r>
              <a:rPr lang="nl-NL" dirty="0"/>
              <a:t>NAME			</a:t>
            </a:r>
          </a:p>
        </p:txBody>
      </p:sp>
      <p:sp>
        <p:nvSpPr>
          <p:cNvPr id="2" name="Tijdelijke aanduiding voor tekst 1">
            <a:extLst>
              <a:ext uri="{FF2B5EF4-FFF2-40B4-BE49-F238E27FC236}">
                <a16:creationId xmlns:a16="http://schemas.microsoft.com/office/drawing/2014/main" id="{4492780A-B8DC-E841-9E8B-A14FF1779946}"/>
              </a:ext>
            </a:extLst>
          </p:cNvPr>
          <p:cNvSpPr>
            <a:spLocks noGrp="1"/>
          </p:cNvSpPr>
          <p:nvPr>
            <p:ph type="body" sz="quarter" idx="24"/>
          </p:nvPr>
        </p:nvSpPr>
        <p:spPr/>
        <p:txBody>
          <a:bodyPr rtlCol="0"/>
          <a:lstStyle>
            <a:defPPr>
              <a:defRPr lang="nl-NL"/>
            </a:defPPr>
          </a:lstStyle>
          <a:p>
            <a:pPr rtl="0"/>
            <a:r>
              <a:rPr lang="nl-NL" dirty="0"/>
              <a:t>Chief Executive </a:t>
            </a:r>
            <a:r>
              <a:rPr lang="nl-NL" dirty="0" err="1"/>
              <a:t>Officer</a:t>
            </a:r>
            <a:r>
              <a:rPr lang="nl-NL" dirty="0"/>
              <a:t> </a:t>
            </a:r>
            <a:r>
              <a:rPr lang="nl-NL" dirty="0" err="1"/>
              <a:t>Coordination</a:t>
            </a:r>
            <a:endParaRPr lang="nl-NL" dirty="0"/>
          </a:p>
        </p:txBody>
      </p:sp>
      <p:sp>
        <p:nvSpPr>
          <p:cNvPr id="27" name="Tijdelijke aanduiding voor tekst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rtlCol="0"/>
          <a:lstStyle>
            <a:defPPr>
              <a:defRPr lang="nl-NL"/>
            </a:defPPr>
          </a:lstStyle>
          <a:p>
            <a:pPr rtl="0"/>
            <a:r>
              <a:rPr lang="nl-NL" dirty="0"/>
              <a:t>NAME</a:t>
            </a:r>
          </a:p>
        </p:txBody>
      </p:sp>
      <p:sp>
        <p:nvSpPr>
          <p:cNvPr id="26" name="Tijdelijke aanduiding voor tekst 25">
            <a:extLst>
              <a:ext uri="{FF2B5EF4-FFF2-40B4-BE49-F238E27FC236}">
                <a16:creationId xmlns:a16="http://schemas.microsoft.com/office/drawing/2014/main" id="{3B78A704-3F4C-BA60-E2A0-78C04422CC59}"/>
              </a:ext>
            </a:extLst>
          </p:cNvPr>
          <p:cNvSpPr>
            <a:spLocks noGrp="1"/>
          </p:cNvSpPr>
          <p:nvPr>
            <p:ph type="body" sz="quarter" idx="18"/>
          </p:nvPr>
        </p:nvSpPr>
        <p:spPr>
          <a:xfrm>
            <a:off x="3639312" y="3145535"/>
            <a:ext cx="2322576" cy="383345"/>
          </a:xfrm>
        </p:spPr>
        <p:txBody>
          <a:bodyPr rtlCol="0"/>
          <a:lstStyle>
            <a:defPPr>
              <a:defRPr lang="nl-NL"/>
            </a:defPPr>
          </a:lstStyle>
          <a:p>
            <a:pPr rtl="0"/>
            <a:r>
              <a:rPr lang="nl-NL" dirty="0"/>
              <a:t>Chief Executive </a:t>
            </a:r>
            <a:r>
              <a:rPr lang="nl-NL" dirty="0" err="1"/>
              <a:t>Officer</a:t>
            </a:r>
            <a:r>
              <a:rPr lang="nl-NL" dirty="0"/>
              <a:t> </a:t>
            </a:r>
            <a:r>
              <a:rPr lang="nl-NL" dirty="0" err="1"/>
              <a:t>Reception</a:t>
            </a:r>
            <a:endParaRPr lang="nl-NL" dirty="0"/>
          </a:p>
        </p:txBody>
      </p:sp>
      <p:sp>
        <p:nvSpPr>
          <p:cNvPr id="11" name="Tijdelijke aanduiding voor tekst 10">
            <a:extLst>
              <a:ext uri="{FF2B5EF4-FFF2-40B4-BE49-F238E27FC236}">
                <a16:creationId xmlns:a16="http://schemas.microsoft.com/office/drawing/2014/main" id="{D188C844-5F45-EB9F-D5DA-4584E17B1774}"/>
              </a:ext>
            </a:extLst>
          </p:cNvPr>
          <p:cNvSpPr>
            <a:spLocks noGrp="1"/>
          </p:cNvSpPr>
          <p:nvPr>
            <p:ph type="body" sz="quarter" idx="31"/>
          </p:nvPr>
        </p:nvSpPr>
        <p:spPr/>
        <p:txBody>
          <a:bodyPr rtlCol="0"/>
          <a:lstStyle>
            <a:defPPr>
              <a:defRPr lang="nl-NL"/>
            </a:defPPr>
          </a:lstStyle>
          <a:p>
            <a:pPr rtl="0"/>
            <a:r>
              <a:rPr lang="nl-NL" dirty="0"/>
              <a:t>NAME</a:t>
            </a:r>
          </a:p>
        </p:txBody>
      </p:sp>
      <p:sp>
        <p:nvSpPr>
          <p:cNvPr id="10" name="Tijdelijke aanduiding voor tekst 9">
            <a:extLst>
              <a:ext uri="{FF2B5EF4-FFF2-40B4-BE49-F238E27FC236}">
                <a16:creationId xmlns:a16="http://schemas.microsoft.com/office/drawing/2014/main" id="{8A6F23DD-7C5D-ED60-22BD-5A8690CD301B}"/>
              </a:ext>
            </a:extLst>
          </p:cNvPr>
          <p:cNvSpPr>
            <a:spLocks noGrp="1"/>
          </p:cNvSpPr>
          <p:nvPr>
            <p:ph type="body" sz="quarter" idx="30"/>
          </p:nvPr>
        </p:nvSpPr>
        <p:spPr/>
        <p:txBody>
          <a:bodyPr rtlCol="0"/>
          <a:lstStyle>
            <a:defPPr>
              <a:defRPr lang="nl-NL"/>
            </a:defPPr>
          </a:lstStyle>
          <a:p>
            <a:pPr rtl="0"/>
            <a:r>
              <a:rPr lang="nl-NL" dirty="0"/>
              <a:t>Chief Executive </a:t>
            </a:r>
            <a:r>
              <a:rPr lang="nl-NL" dirty="0" err="1"/>
              <a:t>Officer</a:t>
            </a:r>
            <a:r>
              <a:rPr lang="nl-NL" dirty="0"/>
              <a:t> marketing/</a:t>
            </a:r>
            <a:r>
              <a:rPr lang="nl-NL" dirty="0" err="1"/>
              <a:t>publicity</a:t>
            </a:r>
            <a:endParaRPr lang="nl-NL" dirty="0"/>
          </a:p>
        </p:txBody>
      </p:sp>
      <p:sp>
        <p:nvSpPr>
          <p:cNvPr id="29" name="Tijdelijke aanduiding voor tekst 28">
            <a:extLst>
              <a:ext uri="{FF2B5EF4-FFF2-40B4-BE49-F238E27FC236}">
                <a16:creationId xmlns:a16="http://schemas.microsoft.com/office/drawing/2014/main" id="{56569593-FAD4-3D3C-5FB2-6E9C7B4A0654}"/>
              </a:ext>
            </a:extLst>
          </p:cNvPr>
          <p:cNvSpPr>
            <a:spLocks noGrp="1"/>
          </p:cNvSpPr>
          <p:nvPr>
            <p:ph type="body" sz="quarter" idx="21"/>
          </p:nvPr>
        </p:nvSpPr>
        <p:spPr/>
        <p:txBody>
          <a:bodyPr rtlCol="0"/>
          <a:lstStyle>
            <a:defPPr>
              <a:defRPr lang="nl-NL"/>
            </a:defPPr>
          </a:lstStyle>
          <a:p>
            <a:pPr rtl="0"/>
            <a:r>
              <a:rPr lang="nl-NL" dirty="0"/>
              <a:t>NAME​</a:t>
            </a:r>
          </a:p>
        </p:txBody>
      </p:sp>
      <p:sp>
        <p:nvSpPr>
          <p:cNvPr id="28" name="Tijdelijke aanduiding voor tekst 27">
            <a:extLst>
              <a:ext uri="{FF2B5EF4-FFF2-40B4-BE49-F238E27FC236}">
                <a16:creationId xmlns:a16="http://schemas.microsoft.com/office/drawing/2014/main" id="{B7455CD5-CB03-E684-FC3F-FE70DF6C472F}"/>
              </a:ext>
            </a:extLst>
          </p:cNvPr>
          <p:cNvSpPr>
            <a:spLocks noGrp="1"/>
          </p:cNvSpPr>
          <p:nvPr>
            <p:ph type="body" sz="quarter" idx="20"/>
          </p:nvPr>
        </p:nvSpPr>
        <p:spPr/>
        <p:txBody>
          <a:bodyPr rtlCol="0"/>
          <a:lstStyle>
            <a:defPPr>
              <a:defRPr lang="nl-NL"/>
            </a:defPPr>
          </a:lstStyle>
          <a:p>
            <a:pPr rtl="0"/>
            <a:r>
              <a:rPr lang="nl-NL" dirty="0"/>
              <a:t>Chief Executive </a:t>
            </a:r>
            <a:r>
              <a:rPr lang="nl-NL" dirty="0" err="1"/>
              <a:t>Officer</a:t>
            </a:r>
            <a:r>
              <a:rPr lang="nl-NL" dirty="0"/>
              <a:t> banking</a:t>
            </a:r>
          </a:p>
        </p:txBody>
      </p:sp>
      <p:sp>
        <p:nvSpPr>
          <p:cNvPr id="13" name="Tijdelijke aanduiding voor tekst 12">
            <a:extLst>
              <a:ext uri="{FF2B5EF4-FFF2-40B4-BE49-F238E27FC236}">
                <a16:creationId xmlns:a16="http://schemas.microsoft.com/office/drawing/2014/main" id="{E9D54E7A-7DF8-223A-8EE3-B26E84499FC0}"/>
              </a:ext>
            </a:extLst>
          </p:cNvPr>
          <p:cNvSpPr>
            <a:spLocks noGrp="1"/>
          </p:cNvSpPr>
          <p:nvPr>
            <p:ph type="body" sz="quarter" idx="33"/>
          </p:nvPr>
        </p:nvSpPr>
        <p:spPr/>
        <p:txBody>
          <a:bodyPr rtlCol="0"/>
          <a:lstStyle>
            <a:defPPr>
              <a:defRPr lang="nl-NL"/>
            </a:defPPr>
          </a:lstStyle>
          <a:p>
            <a:pPr rtl="0"/>
            <a:r>
              <a:rPr lang="nl-NL" dirty="0"/>
              <a:t>NAME</a:t>
            </a:r>
          </a:p>
        </p:txBody>
      </p:sp>
      <p:sp>
        <p:nvSpPr>
          <p:cNvPr id="12" name="Tijdelijke aanduiding voor tekst 11">
            <a:extLst>
              <a:ext uri="{FF2B5EF4-FFF2-40B4-BE49-F238E27FC236}">
                <a16:creationId xmlns:a16="http://schemas.microsoft.com/office/drawing/2014/main" id="{854E9C9A-95CA-ECE7-D282-67D6BF69ACA8}"/>
              </a:ext>
            </a:extLst>
          </p:cNvPr>
          <p:cNvSpPr>
            <a:spLocks noGrp="1"/>
          </p:cNvSpPr>
          <p:nvPr>
            <p:ph type="body" sz="quarter" idx="32"/>
          </p:nvPr>
        </p:nvSpPr>
        <p:spPr/>
        <p:txBody>
          <a:bodyPr rtlCol="0"/>
          <a:lstStyle>
            <a:defPPr>
              <a:defRPr lang="nl-NL"/>
            </a:defPPr>
          </a:lstStyle>
          <a:p>
            <a:pPr rtl="0"/>
            <a:r>
              <a:rPr lang="nl-NL" dirty="0"/>
              <a:t>Chief Executive </a:t>
            </a:r>
            <a:r>
              <a:rPr lang="nl-NL" dirty="0" err="1"/>
              <a:t>Officer</a:t>
            </a:r>
            <a:r>
              <a:rPr lang="nl-NL" dirty="0"/>
              <a:t> maintenance</a:t>
            </a:r>
          </a:p>
        </p:txBody>
      </p:sp>
      <p:sp>
        <p:nvSpPr>
          <p:cNvPr id="31" name="Tijdelijke aanduiding voor tekst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rtlCol="0"/>
          <a:lstStyle>
            <a:defPPr>
              <a:defRPr lang="nl-NL"/>
            </a:defPPr>
          </a:lstStyle>
          <a:p>
            <a:pPr rtl="0"/>
            <a:r>
              <a:rPr lang="nl-NL" dirty="0"/>
              <a:t>NAME</a:t>
            </a:r>
          </a:p>
        </p:txBody>
      </p:sp>
      <p:sp>
        <p:nvSpPr>
          <p:cNvPr id="30" name="Tijdelijke aanduiding voor tekst 29">
            <a:extLst>
              <a:ext uri="{FF2B5EF4-FFF2-40B4-BE49-F238E27FC236}">
                <a16:creationId xmlns:a16="http://schemas.microsoft.com/office/drawing/2014/main" id="{CB833035-7F55-7728-8060-8204B10C959B}"/>
              </a:ext>
            </a:extLst>
          </p:cNvPr>
          <p:cNvSpPr>
            <a:spLocks noGrp="1"/>
          </p:cNvSpPr>
          <p:nvPr>
            <p:ph type="body" sz="quarter" idx="22"/>
          </p:nvPr>
        </p:nvSpPr>
        <p:spPr/>
        <p:txBody>
          <a:bodyPr rtlCol="0"/>
          <a:lstStyle>
            <a:defPPr>
              <a:defRPr lang="nl-NL"/>
            </a:defPPr>
          </a:lstStyle>
          <a:p>
            <a:pPr rtl="0"/>
            <a:r>
              <a:rPr lang="nl-NL" dirty="0"/>
              <a:t>Chief Executive </a:t>
            </a:r>
            <a:r>
              <a:rPr lang="nl-NL" dirty="0" err="1"/>
              <a:t>Officer</a:t>
            </a:r>
            <a:r>
              <a:rPr lang="nl-NL" dirty="0"/>
              <a:t> </a:t>
            </a:r>
            <a:r>
              <a:rPr lang="nl-NL" dirty="0" err="1"/>
              <a:t>Postage</a:t>
            </a:r>
            <a:endParaRPr lang="nl-NL" dirty="0"/>
          </a:p>
        </p:txBody>
      </p:sp>
      <p:sp>
        <p:nvSpPr>
          <p:cNvPr id="15" name="Tijdelijke aanduiding voor tekst 14">
            <a:extLst>
              <a:ext uri="{FF2B5EF4-FFF2-40B4-BE49-F238E27FC236}">
                <a16:creationId xmlns:a16="http://schemas.microsoft.com/office/drawing/2014/main" id="{6528BADF-56AA-6896-4CB1-89AC4CEC3E8B}"/>
              </a:ext>
            </a:extLst>
          </p:cNvPr>
          <p:cNvSpPr>
            <a:spLocks noGrp="1"/>
          </p:cNvSpPr>
          <p:nvPr>
            <p:ph type="body" sz="quarter" idx="35"/>
          </p:nvPr>
        </p:nvSpPr>
        <p:spPr/>
        <p:txBody>
          <a:bodyPr rtlCol="0"/>
          <a:lstStyle>
            <a:defPPr>
              <a:defRPr lang="nl-NL"/>
            </a:defPPr>
          </a:lstStyle>
          <a:p>
            <a:pPr rtl="0"/>
            <a:r>
              <a:rPr lang="nl-NL" dirty="0"/>
              <a:t>NAME</a:t>
            </a:r>
          </a:p>
        </p:txBody>
      </p:sp>
      <p:sp>
        <p:nvSpPr>
          <p:cNvPr id="14" name="Tijdelijke aanduiding voor tekst 13">
            <a:extLst>
              <a:ext uri="{FF2B5EF4-FFF2-40B4-BE49-F238E27FC236}">
                <a16:creationId xmlns:a16="http://schemas.microsoft.com/office/drawing/2014/main" id="{70938DEE-1BD1-2EEF-BB61-E47123F2C50B}"/>
              </a:ext>
            </a:extLst>
          </p:cNvPr>
          <p:cNvSpPr>
            <a:spLocks noGrp="1"/>
          </p:cNvSpPr>
          <p:nvPr>
            <p:ph type="body" sz="quarter" idx="34"/>
          </p:nvPr>
        </p:nvSpPr>
        <p:spPr/>
        <p:txBody>
          <a:bodyPr rtlCol="0"/>
          <a:lstStyle>
            <a:defPPr>
              <a:defRPr lang="nl-NL"/>
            </a:defPPr>
          </a:lstStyle>
          <a:p>
            <a:pPr rtl="0"/>
            <a:r>
              <a:rPr lang="nl-NL" dirty="0"/>
              <a:t>Chief Executive </a:t>
            </a:r>
            <a:r>
              <a:rPr lang="nl-NL" dirty="0" err="1"/>
              <a:t>Officer</a:t>
            </a:r>
            <a:r>
              <a:rPr lang="nl-NL" dirty="0"/>
              <a:t> storage/security</a:t>
            </a:r>
          </a:p>
        </p:txBody>
      </p:sp>
      <p:sp>
        <p:nvSpPr>
          <p:cNvPr id="4" name="Tijdelijke aanduiding voor voettekst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defPPr>
              <a:defRPr lang="nl-NL"/>
            </a:defPPr>
          </a:lstStyle>
          <a:p>
            <a:pPr rtl="0"/>
            <a:r>
              <a:rPr lang="nl-NL"/>
              <a:t>Titel van presentatie</a:t>
            </a:r>
          </a:p>
        </p:txBody>
      </p:sp>
      <p:sp>
        <p:nvSpPr>
          <p:cNvPr id="5" name="Tijdelijke aanduiding voor dianumm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9</a:t>
            </a:fld>
            <a:endParaRPr lang="nl-NL"/>
          </a:p>
        </p:txBody>
      </p:sp>
      <p:sp>
        <p:nvSpPr>
          <p:cNvPr id="9" name="Tijdelijke aanduiding voor afbeelding 8">
            <a:extLst>
              <a:ext uri="{FF2B5EF4-FFF2-40B4-BE49-F238E27FC236}">
                <a16:creationId xmlns:a16="http://schemas.microsoft.com/office/drawing/2014/main" id="{D4990FA1-FEA0-4AAF-8437-A830662B1E66}"/>
              </a:ext>
            </a:extLst>
          </p:cNvPr>
          <p:cNvSpPr>
            <a:spLocks noGrp="1"/>
          </p:cNvSpPr>
          <p:nvPr>
            <p:ph type="pic" sz="quarter" idx="17"/>
          </p:nvPr>
        </p:nvSpPr>
        <p:spPr/>
      </p:sp>
      <p:sp>
        <p:nvSpPr>
          <p:cNvPr id="17" name="Tijdelijke aanduiding voor afbeelding 16">
            <a:extLst>
              <a:ext uri="{FF2B5EF4-FFF2-40B4-BE49-F238E27FC236}">
                <a16:creationId xmlns:a16="http://schemas.microsoft.com/office/drawing/2014/main" id="{6FCBE310-2596-4215-80E2-445AC57DF04B}"/>
              </a:ext>
            </a:extLst>
          </p:cNvPr>
          <p:cNvSpPr>
            <a:spLocks noGrp="1"/>
          </p:cNvSpPr>
          <p:nvPr>
            <p:ph type="pic" sz="quarter" idx="16"/>
          </p:nvPr>
        </p:nvSpPr>
        <p:spPr/>
      </p:sp>
      <p:sp>
        <p:nvSpPr>
          <p:cNvPr id="19" name="Tijdelijke aanduiding voor afbeelding 18">
            <a:extLst>
              <a:ext uri="{FF2B5EF4-FFF2-40B4-BE49-F238E27FC236}">
                <a16:creationId xmlns:a16="http://schemas.microsoft.com/office/drawing/2014/main" id="{21FDDC46-32BB-4D9F-896A-FB0888DB815C}"/>
              </a:ext>
            </a:extLst>
          </p:cNvPr>
          <p:cNvSpPr>
            <a:spLocks noGrp="1"/>
          </p:cNvSpPr>
          <p:nvPr>
            <p:ph type="pic" sz="quarter" idx="15"/>
          </p:nvPr>
        </p:nvSpPr>
        <p:spPr/>
      </p:sp>
      <p:sp>
        <p:nvSpPr>
          <p:cNvPr id="23" name="Tijdelijke aanduiding voor afbeelding 22">
            <a:extLst>
              <a:ext uri="{FF2B5EF4-FFF2-40B4-BE49-F238E27FC236}">
                <a16:creationId xmlns:a16="http://schemas.microsoft.com/office/drawing/2014/main" id="{5EE23BC3-B7C7-4FD6-8CCA-5A79FA3EE08E}"/>
              </a:ext>
            </a:extLst>
          </p:cNvPr>
          <p:cNvSpPr>
            <a:spLocks noGrp="1"/>
          </p:cNvSpPr>
          <p:nvPr>
            <p:ph type="pic" sz="quarter" idx="26"/>
          </p:nvPr>
        </p:nvSpPr>
        <p:spPr/>
      </p:sp>
      <p:sp>
        <p:nvSpPr>
          <p:cNvPr id="25" name="Tijdelijke aanduiding voor afbeelding 24">
            <a:extLst>
              <a:ext uri="{FF2B5EF4-FFF2-40B4-BE49-F238E27FC236}">
                <a16:creationId xmlns:a16="http://schemas.microsoft.com/office/drawing/2014/main" id="{77923E1F-BA0E-4DF5-B632-E769524CAF9F}"/>
              </a:ext>
            </a:extLst>
          </p:cNvPr>
          <p:cNvSpPr>
            <a:spLocks noGrp="1"/>
          </p:cNvSpPr>
          <p:nvPr>
            <p:ph type="pic" sz="quarter" idx="29"/>
          </p:nvPr>
        </p:nvSpPr>
        <p:spPr/>
      </p:sp>
      <p:sp>
        <p:nvSpPr>
          <p:cNvPr id="33" name="Tijdelijke aanduiding voor afbeelding 32">
            <a:extLst>
              <a:ext uri="{FF2B5EF4-FFF2-40B4-BE49-F238E27FC236}">
                <a16:creationId xmlns:a16="http://schemas.microsoft.com/office/drawing/2014/main" id="{32AAA3BB-815F-4CCA-9526-C7D9C4E19DA9}"/>
              </a:ext>
            </a:extLst>
          </p:cNvPr>
          <p:cNvSpPr>
            <a:spLocks noGrp="1"/>
          </p:cNvSpPr>
          <p:nvPr>
            <p:ph type="pic" sz="quarter" idx="28"/>
          </p:nvPr>
        </p:nvSpPr>
        <p:spPr/>
      </p:sp>
      <p:sp>
        <p:nvSpPr>
          <p:cNvPr id="35" name="Tijdelijke aanduiding voor afbeelding 34">
            <a:extLst>
              <a:ext uri="{FF2B5EF4-FFF2-40B4-BE49-F238E27FC236}">
                <a16:creationId xmlns:a16="http://schemas.microsoft.com/office/drawing/2014/main" id="{3F9E7900-57FC-46BC-9FD6-F5DE384D7569}"/>
              </a:ext>
            </a:extLst>
          </p:cNvPr>
          <p:cNvSpPr>
            <a:spLocks noGrp="1"/>
          </p:cNvSpPr>
          <p:nvPr>
            <p:ph type="pic" sz="quarter" idx="27"/>
          </p:nvPr>
        </p:nvSpPr>
        <p:spPr/>
      </p:sp>
      <p:pic>
        <p:nvPicPr>
          <p:cNvPr id="45" name="Tijdelijke aanduiding voor afbeelding 40" descr="Portret van teamlid">
            <a:extLst>
              <a:ext uri="{FF2B5EF4-FFF2-40B4-BE49-F238E27FC236}">
                <a16:creationId xmlns:a16="http://schemas.microsoft.com/office/drawing/2014/main" id="{A46C3275-B62A-4A61-BF37-B115F8F97A9E}"/>
              </a:ext>
            </a:extLst>
          </p:cNvPr>
          <p:cNvPicPr>
            <a:picLocks noGrp="1" noChangeAspect="1"/>
          </p:cNvPicPr>
          <p:nvPr>
            <p:ph type="pic" sz="quarter" idx="12"/>
          </p:nvPr>
        </p:nvPicPr>
        <p:blipFill rotWithShape="1">
          <a:blip r:embed="rId3"/>
          <a:srcRect l="68" r="68"/>
          <a:stretch/>
        </p:blipFill>
        <p:spPr>
          <a:xfrm>
            <a:off x="1882557" y="1658061"/>
            <a:ext cx="1160462" cy="1162050"/>
          </a:xfrm>
        </p:spPr>
      </p:pic>
    </p:spTree>
    <p:extLst>
      <p:ext uri="{BB962C8B-B14F-4D97-AF65-F5344CB8AC3E}">
        <p14:creationId xmlns:p14="http://schemas.microsoft.com/office/powerpoint/2010/main" val="971989334"/>
      </p:ext>
    </p:extLst>
  </p:cSld>
  <p:clrMapOvr>
    <a:masterClrMapping/>
  </p:clrMapOvr>
</p:sld>
</file>

<file path=ppt/theme/theme1.xml><?xml version="1.0" encoding="utf-8"?>
<a:theme xmlns:a="http://schemas.openxmlformats.org/drawingml/2006/main" name="Office-thema">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75_TF56410444_Win32" id="{D26E81AD-6BE7-4609-A709-23823BEF62BB}" vid="{5D0F1CA9-3DB7-4569-979F-0EBD7616C35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purl.org/dc/elements/1.1/"/>
    <ds:schemaRef ds:uri="http://purl.org/dc/dcmitype/"/>
    <ds:schemaRef ds:uri="230e9df3-be65-4c73-a93b-d1236ebd677e"/>
    <ds:schemaRef ds:uri="http://schemas.microsoft.com/office/2006/documentManagement/types"/>
    <ds:schemaRef ds:uri="71af3243-3dd4-4a8d-8c0d-dd76da1f02a5"/>
    <ds:schemaRef ds:uri="http://schemas.microsoft.com/sharepoint/v3"/>
    <ds:schemaRef ds:uri="http://www.w3.org/XML/1998/namespace"/>
    <ds:schemaRef ds:uri="http://purl.org/dc/terms/"/>
    <ds:schemaRef ds:uri="http://schemas.microsoft.com/office/2006/metadata/properties"/>
    <ds:schemaRef ds:uri="16c05727-aa75-4e4a-9b5f-8a80a116589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{5261FAD5-92E3-45A6-BC9B-097829B27066}tf56410444_win32</Template>
  <TotalTime>119</TotalTime>
  <Words>739</Words>
  <Application>Microsoft Office PowerPoint</Application>
  <PresentationFormat>Breedbeeld</PresentationFormat>
  <Paragraphs>163</Paragraphs>
  <Slides>15</Slides>
  <Notes>15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Arial</vt:lpstr>
      <vt:lpstr>Baskerville</vt:lpstr>
      <vt:lpstr>Baskerville Old Face</vt:lpstr>
      <vt:lpstr>Calibri</vt:lpstr>
      <vt:lpstr>Gill Sans Light</vt:lpstr>
      <vt:lpstr>Gill Sans Nova</vt:lpstr>
      <vt:lpstr>Gill Sans Nova Light</vt:lpstr>
      <vt:lpstr>inherit</vt:lpstr>
      <vt:lpstr>Office-thema</vt:lpstr>
      <vt:lpstr>         Our payments in the entire world  for solving money insufficiencies and inequalities in having  it to use </vt:lpstr>
      <vt:lpstr>Agenda</vt:lpstr>
      <vt:lpstr>Introduction</vt:lpstr>
      <vt:lpstr>Primary objective</vt:lpstr>
      <vt:lpstr>Yearly results as far as payments are concerned</vt:lpstr>
      <vt:lpstr>PERFORMANCE IN PAYMENTS WORLDWIDE</vt:lpstr>
      <vt:lpstr>Through us deciding to increase our income to 16,544 duo-decillions euros to each person in the world through printing from the money machines we do or have,  we prevent not having ressourceful means so that we may not lack. This is not for business. It is about us and ourselves</vt:lpstr>
      <vt:lpstr>We used photos from the internet to create an image, if you need real  ones put the team list in your office with the real functions,</vt:lpstr>
      <vt:lpstr>Meet our working officers</vt:lpstr>
      <vt:lpstr>Plan putting universal allocations payments in action 2023 and so on</vt:lpstr>
      <vt:lpstr>TIMELINE </vt:lpstr>
      <vt:lpstr>PowerPoint-presentatie</vt:lpstr>
      <vt:lpstr>How we come to the above</vt:lpstr>
      <vt:lpstr>SUMMARY </vt:lpstr>
      <vt:lpstr>THANKS GO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payments in the entire world</dc:title>
  <dc:creator>Stadsstudiezaal</dc:creator>
  <cp:lastModifiedBy>Stadsstudiezaal</cp:lastModifiedBy>
  <cp:revision>30</cp:revision>
  <dcterms:created xsi:type="dcterms:W3CDTF">2023-10-09T11:11:27Z</dcterms:created>
  <dcterms:modified xsi:type="dcterms:W3CDTF">2023-12-11T11:30:24Z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